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307" r:id="rId9"/>
    <p:sldId id="263" r:id="rId10"/>
    <p:sldId id="264" r:id="rId11"/>
    <p:sldId id="265" r:id="rId12"/>
    <p:sldId id="266" r:id="rId13"/>
    <p:sldId id="267" r:id="rId14"/>
    <p:sldId id="303" r:id="rId15"/>
    <p:sldId id="268" r:id="rId16"/>
    <p:sldId id="269" r:id="rId17"/>
    <p:sldId id="270" r:id="rId18"/>
    <p:sldId id="308" r:id="rId19"/>
    <p:sldId id="271" r:id="rId20"/>
    <p:sldId id="272" r:id="rId21"/>
    <p:sldId id="273" r:id="rId22"/>
    <p:sldId id="309" r:id="rId23"/>
    <p:sldId id="310" r:id="rId24"/>
    <p:sldId id="311" r:id="rId25"/>
    <p:sldId id="276" r:id="rId26"/>
    <p:sldId id="312" r:id="rId27"/>
    <p:sldId id="277" r:id="rId28"/>
    <p:sldId id="278" r:id="rId29"/>
    <p:sldId id="313" r:id="rId30"/>
    <p:sldId id="314" r:id="rId31"/>
    <p:sldId id="279" r:id="rId32"/>
    <p:sldId id="280" r:id="rId33"/>
    <p:sldId id="315" r:id="rId34"/>
    <p:sldId id="316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1" r:id="rId45"/>
    <p:sldId id="293" r:id="rId46"/>
    <p:sldId id="296" r:id="rId47"/>
    <p:sldId id="294" r:id="rId48"/>
    <p:sldId id="302" r:id="rId49"/>
    <p:sldId id="298" r:id="rId50"/>
    <p:sldId id="299" r:id="rId51"/>
    <p:sldId id="300" r:id="rId52"/>
    <p:sldId id="317" r:id="rId53"/>
    <p:sldId id="318" r:id="rId54"/>
    <p:sldId id="319" r:id="rId55"/>
    <p:sldId id="304" r:id="rId56"/>
    <p:sldId id="30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>
        <p:scale>
          <a:sx n="70" d="100"/>
          <a:sy n="70" d="100"/>
        </p:scale>
        <p:origin x="-110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4AA3C-010A-448D-8AA2-716937DBC2A8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5EB6575-F127-44B6-B2B3-9E143C98827A}">
      <dgm:prSet custT="1"/>
      <dgm:spPr/>
      <dgm:t>
        <a:bodyPr/>
        <a:lstStyle/>
        <a:p>
          <a:pPr algn="just"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детский сад (9); 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3B76311-4207-43E5-A8FA-AAE4E7F0DA7C}" type="parTrans" cxnId="{210718E4-4B16-4395-88DB-6D77B61A499E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0BB876B-8364-404F-8FB5-2A8D489EDBDE}" type="sibTrans" cxnId="{210718E4-4B16-4395-88DB-6D77B61A499E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F603C12-A81C-486F-9F17-FD940B3B8FD8}">
      <dgm:prSet custT="1"/>
      <dgm:spPr/>
      <dgm:t>
        <a:bodyPr/>
        <a:lstStyle/>
        <a:p>
          <a:pPr algn="just"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детский сад для детей раннего возраста (1); 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653E3D7-AD48-4F1B-92D8-79771D907A57}" type="parTrans" cxnId="{1C9E3235-24BA-4643-A802-76034EF1093D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F8B85F0-4CDF-466A-9BB2-096E600E29CA}" type="sibTrans" cxnId="{1C9E3235-24BA-4643-A802-76034EF1093D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57EB025-44B9-4384-B2CF-D118CAE9A611}">
      <dgm:prSet custT="1"/>
      <dgm:spPr/>
      <dgm:t>
        <a:bodyPr/>
        <a:lstStyle/>
        <a:p>
          <a:pPr algn="just"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детский сад компенсирующего вида (5); 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296250E-2784-4E02-85E9-A7769951E017}" type="parTrans" cxnId="{1753FFF9-A9C2-43A0-9C31-49DD0DC93BB5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5AD202B-F2C9-41D9-A175-362DF8BD9703}" type="sibTrans" cxnId="{1753FFF9-A9C2-43A0-9C31-49DD0DC93BB5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C3A042D-1A50-453D-9FDD-97BFEBAE6B6B}">
      <dgm:prSet custT="1"/>
      <dgm:spPr/>
      <dgm:t>
        <a:bodyPr/>
        <a:lstStyle/>
        <a:p>
          <a:pPr algn="just"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детский сад комбинированного вида (10);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C38C780-B863-4D78-806D-3191518BC4C6}" type="parTrans" cxnId="{55BDEE09-2D1A-4455-B7EE-C7E1FCC99B43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D6C31B6-A935-440E-99CE-24D4966D9610}" type="sibTrans" cxnId="{55BDEE09-2D1A-4455-B7EE-C7E1FCC99B43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B97E181-620C-44AE-9288-5E3E329CF948}">
      <dgm:prSet custT="1"/>
      <dgm:spPr/>
      <dgm:t>
        <a:bodyPr/>
        <a:lstStyle/>
        <a:p>
          <a:pPr algn="just"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детский сад общеразвивающего вида с приоритетным осуществлением деятельности по одному из направлений развития воспитанников (22).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6246CF7-8BA0-4AB2-9430-FE631ECD53F1}" type="parTrans" cxnId="{5024BD79-7FA9-4D2E-9226-60F30B65DE69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3FBB34B-F35D-467C-B9C2-08758F753A56}" type="sibTrans" cxnId="{5024BD79-7FA9-4D2E-9226-60F30B65DE69}">
      <dgm:prSet/>
      <dgm:spPr/>
      <dgm:t>
        <a:bodyPr/>
        <a:lstStyle/>
        <a:p>
          <a:pPr algn="just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699FB7C-7C91-4EC1-9FEB-B885937EBE45}" type="pres">
      <dgm:prSet presAssocID="{39F4AA3C-010A-448D-8AA2-716937DBC2A8}" presName="linear" presStyleCnt="0">
        <dgm:presLayoutVars>
          <dgm:animLvl val="lvl"/>
          <dgm:resizeHandles val="exact"/>
        </dgm:presLayoutVars>
      </dgm:prSet>
      <dgm:spPr/>
    </dgm:pt>
    <dgm:pt modelId="{ACF2BED6-52B7-43D1-A87A-1B8D5CD28C16}" type="pres">
      <dgm:prSet presAssocID="{F5EB6575-F127-44B6-B2B3-9E143C9882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3359DA-6A22-407E-9E02-EFA6B51BDD38}" type="pres">
      <dgm:prSet presAssocID="{70BB876B-8364-404F-8FB5-2A8D489EDBDE}" presName="spacer" presStyleCnt="0"/>
      <dgm:spPr/>
    </dgm:pt>
    <dgm:pt modelId="{EF3343C0-B0CD-4D36-8681-5787D511EABB}" type="pres">
      <dgm:prSet presAssocID="{CF603C12-A81C-486F-9F17-FD940B3B8FD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4E7299-DF9C-421E-94ED-B21D1FEFD121}" type="pres">
      <dgm:prSet presAssocID="{8F8B85F0-4CDF-466A-9BB2-096E600E29CA}" presName="spacer" presStyleCnt="0"/>
      <dgm:spPr/>
    </dgm:pt>
    <dgm:pt modelId="{69733ABC-3311-44C1-8B34-FD4000CFEFF0}" type="pres">
      <dgm:prSet presAssocID="{957EB025-44B9-4384-B2CF-D118CAE9A6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F1AB0A-7D4E-4099-9089-F22FEDD56739}" type="pres">
      <dgm:prSet presAssocID="{F5AD202B-F2C9-41D9-A175-362DF8BD9703}" presName="spacer" presStyleCnt="0"/>
      <dgm:spPr/>
    </dgm:pt>
    <dgm:pt modelId="{CBD83B7F-92D0-47E4-AD56-813FB9E8B53D}" type="pres">
      <dgm:prSet presAssocID="{3C3A042D-1A50-453D-9FDD-97BFEBAE6B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A1CE1F-51B7-448B-B9D9-99BD57E943EC}" type="pres">
      <dgm:prSet presAssocID="{3D6C31B6-A935-440E-99CE-24D4966D9610}" presName="spacer" presStyleCnt="0"/>
      <dgm:spPr/>
    </dgm:pt>
    <dgm:pt modelId="{56E4E647-9789-4ED6-BE45-C12557EFDEE6}" type="pres">
      <dgm:prSet presAssocID="{BB97E181-620C-44AE-9288-5E3E329CF94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753FFF9-A9C2-43A0-9C31-49DD0DC93BB5}" srcId="{39F4AA3C-010A-448D-8AA2-716937DBC2A8}" destId="{957EB025-44B9-4384-B2CF-D118CAE9A611}" srcOrd="2" destOrd="0" parTransId="{8296250E-2784-4E02-85E9-A7769951E017}" sibTransId="{F5AD202B-F2C9-41D9-A175-362DF8BD9703}"/>
    <dgm:cxn modelId="{6558D773-8980-4363-9005-CD73A47E0A19}" type="presOf" srcId="{3C3A042D-1A50-453D-9FDD-97BFEBAE6B6B}" destId="{CBD83B7F-92D0-47E4-AD56-813FB9E8B53D}" srcOrd="0" destOrd="0" presId="urn:microsoft.com/office/officeart/2005/8/layout/vList2"/>
    <dgm:cxn modelId="{210718E4-4B16-4395-88DB-6D77B61A499E}" srcId="{39F4AA3C-010A-448D-8AA2-716937DBC2A8}" destId="{F5EB6575-F127-44B6-B2B3-9E143C98827A}" srcOrd="0" destOrd="0" parTransId="{83B76311-4207-43E5-A8FA-AAE4E7F0DA7C}" sibTransId="{70BB876B-8364-404F-8FB5-2A8D489EDBDE}"/>
    <dgm:cxn modelId="{E80462AE-F832-4508-8915-475EE7DD979A}" type="presOf" srcId="{957EB025-44B9-4384-B2CF-D118CAE9A611}" destId="{69733ABC-3311-44C1-8B34-FD4000CFEFF0}" srcOrd="0" destOrd="0" presId="urn:microsoft.com/office/officeart/2005/8/layout/vList2"/>
    <dgm:cxn modelId="{082D66E4-9D77-4E71-B338-062929CC2007}" type="presOf" srcId="{BB97E181-620C-44AE-9288-5E3E329CF948}" destId="{56E4E647-9789-4ED6-BE45-C12557EFDEE6}" srcOrd="0" destOrd="0" presId="urn:microsoft.com/office/officeart/2005/8/layout/vList2"/>
    <dgm:cxn modelId="{3666E311-1EF8-4406-A768-B8F5C088F929}" type="presOf" srcId="{39F4AA3C-010A-448D-8AA2-716937DBC2A8}" destId="{9699FB7C-7C91-4EC1-9FEB-B885937EBE45}" srcOrd="0" destOrd="0" presId="urn:microsoft.com/office/officeart/2005/8/layout/vList2"/>
    <dgm:cxn modelId="{AFD93F6D-2C33-46C0-B2AD-8593B038D01B}" type="presOf" srcId="{CF603C12-A81C-486F-9F17-FD940B3B8FD8}" destId="{EF3343C0-B0CD-4D36-8681-5787D511EABB}" srcOrd="0" destOrd="0" presId="urn:microsoft.com/office/officeart/2005/8/layout/vList2"/>
    <dgm:cxn modelId="{1C9E3235-24BA-4643-A802-76034EF1093D}" srcId="{39F4AA3C-010A-448D-8AA2-716937DBC2A8}" destId="{CF603C12-A81C-486F-9F17-FD940B3B8FD8}" srcOrd="1" destOrd="0" parTransId="{0653E3D7-AD48-4F1B-92D8-79771D907A57}" sibTransId="{8F8B85F0-4CDF-466A-9BB2-096E600E29CA}"/>
    <dgm:cxn modelId="{5024BD79-7FA9-4D2E-9226-60F30B65DE69}" srcId="{39F4AA3C-010A-448D-8AA2-716937DBC2A8}" destId="{BB97E181-620C-44AE-9288-5E3E329CF948}" srcOrd="4" destOrd="0" parTransId="{06246CF7-8BA0-4AB2-9430-FE631ECD53F1}" sibTransId="{33FBB34B-F35D-467C-B9C2-08758F753A56}"/>
    <dgm:cxn modelId="{F679F6EF-364B-4865-806D-07E582E2AE1A}" type="presOf" srcId="{F5EB6575-F127-44B6-B2B3-9E143C98827A}" destId="{ACF2BED6-52B7-43D1-A87A-1B8D5CD28C16}" srcOrd="0" destOrd="0" presId="urn:microsoft.com/office/officeart/2005/8/layout/vList2"/>
    <dgm:cxn modelId="{55BDEE09-2D1A-4455-B7EE-C7E1FCC99B43}" srcId="{39F4AA3C-010A-448D-8AA2-716937DBC2A8}" destId="{3C3A042D-1A50-453D-9FDD-97BFEBAE6B6B}" srcOrd="3" destOrd="0" parTransId="{CC38C780-B863-4D78-806D-3191518BC4C6}" sibTransId="{3D6C31B6-A935-440E-99CE-24D4966D9610}"/>
    <dgm:cxn modelId="{02C38159-D6F8-4F67-AFB3-9391ED80070C}" type="presParOf" srcId="{9699FB7C-7C91-4EC1-9FEB-B885937EBE45}" destId="{ACF2BED6-52B7-43D1-A87A-1B8D5CD28C16}" srcOrd="0" destOrd="0" presId="urn:microsoft.com/office/officeart/2005/8/layout/vList2"/>
    <dgm:cxn modelId="{47C15BDD-74D8-4C0A-A6C6-5A73A2B50F71}" type="presParOf" srcId="{9699FB7C-7C91-4EC1-9FEB-B885937EBE45}" destId="{DA3359DA-6A22-407E-9E02-EFA6B51BDD38}" srcOrd="1" destOrd="0" presId="urn:microsoft.com/office/officeart/2005/8/layout/vList2"/>
    <dgm:cxn modelId="{740EA437-66BD-40CF-BD4F-16405BE9DBD8}" type="presParOf" srcId="{9699FB7C-7C91-4EC1-9FEB-B885937EBE45}" destId="{EF3343C0-B0CD-4D36-8681-5787D511EABB}" srcOrd="2" destOrd="0" presId="urn:microsoft.com/office/officeart/2005/8/layout/vList2"/>
    <dgm:cxn modelId="{6F6E6919-1265-4ACB-A2F7-7B2DE68B10E2}" type="presParOf" srcId="{9699FB7C-7C91-4EC1-9FEB-B885937EBE45}" destId="{9E4E7299-DF9C-421E-94ED-B21D1FEFD121}" srcOrd="3" destOrd="0" presId="urn:microsoft.com/office/officeart/2005/8/layout/vList2"/>
    <dgm:cxn modelId="{7C0D3B4D-7726-4711-B555-47BC68D31529}" type="presParOf" srcId="{9699FB7C-7C91-4EC1-9FEB-B885937EBE45}" destId="{69733ABC-3311-44C1-8B34-FD4000CFEFF0}" srcOrd="4" destOrd="0" presId="urn:microsoft.com/office/officeart/2005/8/layout/vList2"/>
    <dgm:cxn modelId="{C1470CC4-DA99-4F09-98C4-DE396A65C0F3}" type="presParOf" srcId="{9699FB7C-7C91-4EC1-9FEB-B885937EBE45}" destId="{08F1AB0A-7D4E-4099-9089-F22FEDD56739}" srcOrd="5" destOrd="0" presId="urn:microsoft.com/office/officeart/2005/8/layout/vList2"/>
    <dgm:cxn modelId="{13A1AE45-0D2B-4ED1-B8D1-9E5A3C329C96}" type="presParOf" srcId="{9699FB7C-7C91-4EC1-9FEB-B885937EBE45}" destId="{CBD83B7F-92D0-47E4-AD56-813FB9E8B53D}" srcOrd="6" destOrd="0" presId="urn:microsoft.com/office/officeart/2005/8/layout/vList2"/>
    <dgm:cxn modelId="{40AF18DD-E842-431F-B9C9-B23135AF4EFC}" type="presParOf" srcId="{9699FB7C-7C91-4EC1-9FEB-B885937EBE45}" destId="{93A1CE1F-51B7-448B-B9D9-99BD57E943EC}" srcOrd="7" destOrd="0" presId="urn:microsoft.com/office/officeart/2005/8/layout/vList2"/>
    <dgm:cxn modelId="{DC07EBFC-7BDE-4DB0-9CF5-9C8B9C5A1AE7}" type="presParOf" srcId="{9699FB7C-7C91-4EC1-9FEB-B885937EBE45}" destId="{56E4E647-9789-4ED6-BE45-C12557EFDE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7D43F8-B572-4A3D-A559-71CA1CEEDF0E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4428EF6-3628-4A99-AC38-DC994900D9C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ГОУДПО «КРИРО» г. Сыктывкар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D98DE-3CE6-44AA-94F8-DFBA54B010F6}" type="parTrans" cxnId="{62700EFE-F279-4A70-83B1-1B6279FB8C3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5820A-3EC1-4FD5-88C1-367CE282B79C}" type="sibTrans" cxnId="{62700EFE-F279-4A70-83B1-1B6279FB8C3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1490D-56CA-4E30-8671-4FC68905D966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ЦДО «Эйдос» г. Москва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A4972-6F4F-492F-B258-D926D5218C4B}" type="parTrans" cxnId="{E5AE3F40-B161-4FA4-A2D2-D9547D1DF79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D34DA-674C-4076-AE80-5AA604FC9CE8}" type="sibTrans" cxnId="{E5AE3F40-B161-4FA4-A2D2-D9547D1DF79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5AA50-9585-42D4-B700-1D94C688A639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«ЦПКПК им. Ушинского» г. Москва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5524D-F263-42DB-B65E-DDE890AAC9D3}" type="parTrans" cxnId="{D2397B5C-A6E2-4512-B244-4F98CEA570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A2D81-21DC-448E-8B5F-C7AACB9BA611}" type="sibTrans" cxnId="{D2397B5C-A6E2-4512-B244-4F98CEA570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C6F66-B251-434D-B7A0-A514257CC3EA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«Центр педагогических инноваций и развития образования «Новый век» г. Тюмень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E6465-0CC6-4FC8-9D9A-71E967C98AF0}" type="parTrans" cxnId="{FAABC928-AF2A-484E-8FF4-2937C12B73A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2635E-BE81-4A3B-A910-9E6D525988FC}" type="sibTrans" cxnId="{FAABC928-AF2A-484E-8FF4-2937C12B73A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A345F-DE9B-42DB-AABC-9F85D41A6B2F}" type="pres">
      <dgm:prSet presAssocID="{AE7D43F8-B572-4A3D-A559-71CA1CEEDF0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DAEB3C-8008-49FC-8E0F-945F0A19B9EB}" type="pres">
      <dgm:prSet presAssocID="{04428EF6-3628-4A99-AC38-DC994900D9C5}" presName="circle1" presStyleLbl="node1" presStyleIdx="0" presStyleCnt="4"/>
      <dgm:spPr/>
      <dgm:t>
        <a:bodyPr/>
        <a:lstStyle/>
        <a:p>
          <a:endParaRPr lang="ru-RU"/>
        </a:p>
      </dgm:t>
    </dgm:pt>
    <dgm:pt modelId="{B2E1E12D-CF6E-4E2C-9123-02263A79652C}" type="pres">
      <dgm:prSet presAssocID="{04428EF6-3628-4A99-AC38-DC994900D9C5}" presName="space" presStyleCnt="0"/>
      <dgm:spPr/>
      <dgm:t>
        <a:bodyPr/>
        <a:lstStyle/>
        <a:p>
          <a:endParaRPr lang="ru-RU"/>
        </a:p>
      </dgm:t>
    </dgm:pt>
    <dgm:pt modelId="{313676D0-88AC-4B0B-A80D-E352D5A89012}" type="pres">
      <dgm:prSet presAssocID="{04428EF6-3628-4A99-AC38-DC994900D9C5}" presName="rect1" presStyleLbl="alignAcc1" presStyleIdx="0" presStyleCnt="4"/>
      <dgm:spPr/>
      <dgm:t>
        <a:bodyPr/>
        <a:lstStyle/>
        <a:p>
          <a:endParaRPr lang="ru-RU"/>
        </a:p>
      </dgm:t>
    </dgm:pt>
    <dgm:pt modelId="{BD92C194-3F08-4803-BBA9-AFEC2754462B}" type="pres">
      <dgm:prSet presAssocID="{DB31490D-56CA-4E30-8671-4FC68905D966}" presName="vertSpace2" presStyleLbl="node1" presStyleIdx="0" presStyleCnt="4"/>
      <dgm:spPr/>
      <dgm:t>
        <a:bodyPr/>
        <a:lstStyle/>
        <a:p>
          <a:endParaRPr lang="ru-RU"/>
        </a:p>
      </dgm:t>
    </dgm:pt>
    <dgm:pt modelId="{CD564B2B-B77F-4855-9D55-62292C7F0D18}" type="pres">
      <dgm:prSet presAssocID="{DB31490D-56CA-4E30-8671-4FC68905D966}" presName="circle2" presStyleLbl="node1" presStyleIdx="1" presStyleCnt="4"/>
      <dgm:spPr/>
      <dgm:t>
        <a:bodyPr/>
        <a:lstStyle/>
        <a:p>
          <a:endParaRPr lang="ru-RU"/>
        </a:p>
      </dgm:t>
    </dgm:pt>
    <dgm:pt modelId="{5DB6D675-9E87-4161-A213-B5B933347229}" type="pres">
      <dgm:prSet presAssocID="{DB31490D-56CA-4E30-8671-4FC68905D966}" presName="rect2" presStyleLbl="alignAcc1" presStyleIdx="1" presStyleCnt="4"/>
      <dgm:spPr/>
      <dgm:t>
        <a:bodyPr/>
        <a:lstStyle/>
        <a:p>
          <a:endParaRPr lang="ru-RU"/>
        </a:p>
      </dgm:t>
    </dgm:pt>
    <dgm:pt modelId="{75C00546-3979-41FE-A481-865A8D493F3B}" type="pres">
      <dgm:prSet presAssocID="{3245AA50-9585-42D4-B700-1D94C688A639}" presName="vertSpace3" presStyleLbl="node1" presStyleIdx="1" presStyleCnt="4"/>
      <dgm:spPr/>
      <dgm:t>
        <a:bodyPr/>
        <a:lstStyle/>
        <a:p>
          <a:endParaRPr lang="ru-RU"/>
        </a:p>
      </dgm:t>
    </dgm:pt>
    <dgm:pt modelId="{3E0F5760-7016-46BE-B03E-CAF68AF9C313}" type="pres">
      <dgm:prSet presAssocID="{3245AA50-9585-42D4-B700-1D94C688A639}" presName="circle3" presStyleLbl="node1" presStyleIdx="2" presStyleCnt="4"/>
      <dgm:spPr/>
      <dgm:t>
        <a:bodyPr/>
        <a:lstStyle/>
        <a:p>
          <a:endParaRPr lang="ru-RU"/>
        </a:p>
      </dgm:t>
    </dgm:pt>
    <dgm:pt modelId="{718AA376-114C-48D8-8006-4B1EDE32EC5C}" type="pres">
      <dgm:prSet presAssocID="{3245AA50-9585-42D4-B700-1D94C688A639}" presName="rect3" presStyleLbl="alignAcc1" presStyleIdx="2" presStyleCnt="4"/>
      <dgm:spPr/>
      <dgm:t>
        <a:bodyPr/>
        <a:lstStyle/>
        <a:p>
          <a:endParaRPr lang="ru-RU"/>
        </a:p>
      </dgm:t>
    </dgm:pt>
    <dgm:pt modelId="{0D912E63-4335-48B0-A960-0D0B4E5B429C}" type="pres">
      <dgm:prSet presAssocID="{90AC6F66-B251-434D-B7A0-A514257CC3EA}" presName="vertSpace4" presStyleLbl="node1" presStyleIdx="2" presStyleCnt="4"/>
      <dgm:spPr/>
      <dgm:t>
        <a:bodyPr/>
        <a:lstStyle/>
        <a:p>
          <a:endParaRPr lang="ru-RU"/>
        </a:p>
      </dgm:t>
    </dgm:pt>
    <dgm:pt modelId="{97B3EEF4-A989-467B-803C-8083237CFF6C}" type="pres">
      <dgm:prSet presAssocID="{90AC6F66-B251-434D-B7A0-A514257CC3EA}" presName="circle4" presStyleLbl="node1" presStyleIdx="3" presStyleCnt="4"/>
      <dgm:spPr/>
      <dgm:t>
        <a:bodyPr/>
        <a:lstStyle/>
        <a:p>
          <a:endParaRPr lang="ru-RU"/>
        </a:p>
      </dgm:t>
    </dgm:pt>
    <dgm:pt modelId="{B3FD40FA-6793-4AEB-A05D-8E114888FE45}" type="pres">
      <dgm:prSet presAssocID="{90AC6F66-B251-434D-B7A0-A514257CC3EA}" presName="rect4" presStyleLbl="alignAcc1" presStyleIdx="3" presStyleCnt="4"/>
      <dgm:spPr/>
      <dgm:t>
        <a:bodyPr/>
        <a:lstStyle/>
        <a:p>
          <a:endParaRPr lang="ru-RU"/>
        </a:p>
      </dgm:t>
    </dgm:pt>
    <dgm:pt modelId="{CC677803-9A67-430C-A761-8DDB43F529E5}" type="pres">
      <dgm:prSet presAssocID="{04428EF6-3628-4A99-AC38-DC994900D9C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463BD-6372-4A75-A56B-37EB7E902BBB}" type="pres">
      <dgm:prSet presAssocID="{DB31490D-56CA-4E30-8671-4FC68905D96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2003F-092E-4B11-B13A-66AD6DCDAECE}" type="pres">
      <dgm:prSet presAssocID="{3245AA50-9585-42D4-B700-1D94C688A63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A1BE7-A90C-489A-8EDB-40BA14CB0984}" type="pres">
      <dgm:prSet presAssocID="{90AC6F66-B251-434D-B7A0-A514257CC3E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19DA02-11E5-4C46-9B54-DECBB8C07307}" type="presOf" srcId="{90AC6F66-B251-434D-B7A0-A514257CC3EA}" destId="{E01A1BE7-A90C-489A-8EDB-40BA14CB0984}" srcOrd="1" destOrd="0" presId="urn:microsoft.com/office/officeart/2005/8/layout/target3"/>
    <dgm:cxn modelId="{E5AE3F40-B161-4FA4-A2D2-D9547D1DF790}" srcId="{AE7D43F8-B572-4A3D-A559-71CA1CEEDF0E}" destId="{DB31490D-56CA-4E30-8671-4FC68905D966}" srcOrd="1" destOrd="0" parTransId="{899A4972-6F4F-492F-B258-D926D5218C4B}" sibTransId="{CBCD34DA-674C-4076-AE80-5AA604FC9CE8}"/>
    <dgm:cxn modelId="{FD1EEF4C-9C77-41A2-B802-08AF9E02F9C1}" type="presOf" srcId="{04428EF6-3628-4A99-AC38-DC994900D9C5}" destId="{CC677803-9A67-430C-A761-8DDB43F529E5}" srcOrd="1" destOrd="0" presId="urn:microsoft.com/office/officeart/2005/8/layout/target3"/>
    <dgm:cxn modelId="{62700EFE-F279-4A70-83B1-1B6279FB8C33}" srcId="{AE7D43F8-B572-4A3D-A559-71CA1CEEDF0E}" destId="{04428EF6-3628-4A99-AC38-DC994900D9C5}" srcOrd="0" destOrd="0" parTransId="{573D98DE-3CE6-44AA-94F8-DFBA54B010F6}" sibTransId="{D845820A-3EC1-4FD5-88C1-367CE282B79C}"/>
    <dgm:cxn modelId="{71ED2A3C-57B5-4555-A57B-21A283510096}" type="presOf" srcId="{DB31490D-56CA-4E30-8671-4FC68905D966}" destId="{5DB6D675-9E87-4161-A213-B5B933347229}" srcOrd="0" destOrd="0" presId="urn:microsoft.com/office/officeart/2005/8/layout/target3"/>
    <dgm:cxn modelId="{57F1FCD5-6434-4564-9B3E-E74385117701}" type="presOf" srcId="{DB31490D-56CA-4E30-8671-4FC68905D966}" destId="{FB1463BD-6372-4A75-A56B-37EB7E902BBB}" srcOrd="1" destOrd="0" presId="urn:microsoft.com/office/officeart/2005/8/layout/target3"/>
    <dgm:cxn modelId="{24721111-48C1-4F59-8E4C-6E183EFB6ABC}" type="presOf" srcId="{3245AA50-9585-42D4-B700-1D94C688A639}" destId="{8D52003F-092E-4B11-B13A-66AD6DCDAECE}" srcOrd="1" destOrd="0" presId="urn:microsoft.com/office/officeart/2005/8/layout/target3"/>
    <dgm:cxn modelId="{74030B65-D79D-41F0-BA84-29C84C85F91C}" type="presOf" srcId="{AE7D43F8-B572-4A3D-A559-71CA1CEEDF0E}" destId="{E79A345F-DE9B-42DB-AABC-9F85D41A6B2F}" srcOrd="0" destOrd="0" presId="urn:microsoft.com/office/officeart/2005/8/layout/target3"/>
    <dgm:cxn modelId="{AE3EE11F-AF03-4333-8891-96603F3D7BDA}" type="presOf" srcId="{3245AA50-9585-42D4-B700-1D94C688A639}" destId="{718AA376-114C-48D8-8006-4B1EDE32EC5C}" srcOrd="0" destOrd="0" presId="urn:microsoft.com/office/officeart/2005/8/layout/target3"/>
    <dgm:cxn modelId="{D2397B5C-A6E2-4512-B244-4F98CEA5701A}" srcId="{AE7D43F8-B572-4A3D-A559-71CA1CEEDF0E}" destId="{3245AA50-9585-42D4-B700-1D94C688A639}" srcOrd="2" destOrd="0" parTransId="{0265524D-F263-42DB-B65E-DDE890AAC9D3}" sibTransId="{6E3A2D81-21DC-448E-8B5F-C7AACB9BA611}"/>
    <dgm:cxn modelId="{337ABB99-4197-4FE0-8847-B12664E18CE4}" type="presOf" srcId="{04428EF6-3628-4A99-AC38-DC994900D9C5}" destId="{313676D0-88AC-4B0B-A80D-E352D5A89012}" srcOrd="0" destOrd="0" presId="urn:microsoft.com/office/officeart/2005/8/layout/target3"/>
    <dgm:cxn modelId="{85CD66BD-4716-41FF-982D-06CAE9F59988}" type="presOf" srcId="{90AC6F66-B251-434D-B7A0-A514257CC3EA}" destId="{B3FD40FA-6793-4AEB-A05D-8E114888FE45}" srcOrd="0" destOrd="0" presId="urn:microsoft.com/office/officeart/2005/8/layout/target3"/>
    <dgm:cxn modelId="{FAABC928-AF2A-484E-8FF4-2937C12B73A7}" srcId="{AE7D43F8-B572-4A3D-A559-71CA1CEEDF0E}" destId="{90AC6F66-B251-434D-B7A0-A514257CC3EA}" srcOrd="3" destOrd="0" parTransId="{435E6465-0CC6-4FC8-9D9A-71E967C98AF0}" sibTransId="{92C2635E-BE81-4A3B-A910-9E6D525988FC}"/>
    <dgm:cxn modelId="{E2F02013-B6FA-41BC-ABBB-445A90364122}" type="presParOf" srcId="{E79A345F-DE9B-42DB-AABC-9F85D41A6B2F}" destId="{D2DAEB3C-8008-49FC-8E0F-945F0A19B9EB}" srcOrd="0" destOrd="0" presId="urn:microsoft.com/office/officeart/2005/8/layout/target3"/>
    <dgm:cxn modelId="{973CFD93-8699-4ABA-AF51-967E0EA6D515}" type="presParOf" srcId="{E79A345F-DE9B-42DB-AABC-9F85D41A6B2F}" destId="{B2E1E12D-CF6E-4E2C-9123-02263A79652C}" srcOrd="1" destOrd="0" presId="urn:microsoft.com/office/officeart/2005/8/layout/target3"/>
    <dgm:cxn modelId="{2B5A3C15-A697-4E51-BA24-AB03FCA48A27}" type="presParOf" srcId="{E79A345F-DE9B-42DB-AABC-9F85D41A6B2F}" destId="{313676D0-88AC-4B0B-A80D-E352D5A89012}" srcOrd="2" destOrd="0" presId="urn:microsoft.com/office/officeart/2005/8/layout/target3"/>
    <dgm:cxn modelId="{666C1B44-0D22-4FE4-86DD-3460A64BEF58}" type="presParOf" srcId="{E79A345F-DE9B-42DB-AABC-9F85D41A6B2F}" destId="{BD92C194-3F08-4803-BBA9-AFEC2754462B}" srcOrd="3" destOrd="0" presId="urn:microsoft.com/office/officeart/2005/8/layout/target3"/>
    <dgm:cxn modelId="{B7E0A76E-6DEA-4F0D-8BAC-A5646DD31FA8}" type="presParOf" srcId="{E79A345F-DE9B-42DB-AABC-9F85D41A6B2F}" destId="{CD564B2B-B77F-4855-9D55-62292C7F0D18}" srcOrd="4" destOrd="0" presId="urn:microsoft.com/office/officeart/2005/8/layout/target3"/>
    <dgm:cxn modelId="{55559068-C761-4BEC-9E80-17904BD73963}" type="presParOf" srcId="{E79A345F-DE9B-42DB-AABC-9F85D41A6B2F}" destId="{5DB6D675-9E87-4161-A213-B5B933347229}" srcOrd="5" destOrd="0" presId="urn:microsoft.com/office/officeart/2005/8/layout/target3"/>
    <dgm:cxn modelId="{2A7F92C7-A2CE-4AF8-9639-EC6EF26A8CC8}" type="presParOf" srcId="{E79A345F-DE9B-42DB-AABC-9F85D41A6B2F}" destId="{75C00546-3979-41FE-A481-865A8D493F3B}" srcOrd="6" destOrd="0" presId="urn:microsoft.com/office/officeart/2005/8/layout/target3"/>
    <dgm:cxn modelId="{DD02C342-2588-4CD9-B73B-F54DBD7A4ADA}" type="presParOf" srcId="{E79A345F-DE9B-42DB-AABC-9F85D41A6B2F}" destId="{3E0F5760-7016-46BE-B03E-CAF68AF9C313}" srcOrd="7" destOrd="0" presId="urn:microsoft.com/office/officeart/2005/8/layout/target3"/>
    <dgm:cxn modelId="{84228E63-E7D2-4847-88F6-E4421A74A8BE}" type="presParOf" srcId="{E79A345F-DE9B-42DB-AABC-9F85D41A6B2F}" destId="{718AA376-114C-48D8-8006-4B1EDE32EC5C}" srcOrd="8" destOrd="0" presId="urn:microsoft.com/office/officeart/2005/8/layout/target3"/>
    <dgm:cxn modelId="{04AFD4BA-AAF2-49AC-9605-59A67FD0AC0F}" type="presParOf" srcId="{E79A345F-DE9B-42DB-AABC-9F85D41A6B2F}" destId="{0D912E63-4335-48B0-A960-0D0B4E5B429C}" srcOrd="9" destOrd="0" presId="urn:microsoft.com/office/officeart/2005/8/layout/target3"/>
    <dgm:cxn modelId="{F95579FF-3EC6-4446-9B2A-E3C297839638}" type="presParOf" srcId="{E79A345F-DE9B-42DB-AABC-9F85D41A6B2F}" destId="{97B3EEF4-A989-467B-803C-8083237CFF6C}" srcOrd="10" destOrd="0" presId="urn:microsoft.com/office/officeart/2005/8/layout/target3"/>
    <dgm:cxn modelId="{8F3927E5-E6A2-4147-8D55-D2B4D966DF69}" type="presParOf" srcId="{E79A345F-DE9B-42DB-AABC-9F85D41A6B2F}" destId="{B3FD40FA-6793-4AEB-A05D-8E114888FE45}" srcOrd="11" destOrd="0" presId="urn:microsoft.com/office/officeart/2005/8/layout/target3"/>
    <dgm:cxn modelId="{385CA025-F861-40D8-B7BF-887B812182D7}" type="presParOf" srcId="{E79A345F-DE9B-42DB-AABC-9F85D41A6B2F}" destId="{CC677803-9A67-430C-A761-8DDB43F529E5}" srcOrd="12" destOrd="0" presId="urn:microsoft.com/office/officeart/2005/8/layout/target3"/>
    <dgm:cxn modelId="{2D083E39-6C92-4064-B54F-B307927FF176}" type="presParOf" srcId="{E79A345F-DE9B-42DB-AABC-9F85D41A6B2F}" destId="{FB1463BD-6372-4A75-A56B-37EB7E902BBB}" srcOrd="13" destOrd="0" presId="urn:microsoft.com/office/officeart/2005/8/layout/target3"/>
    <dgm:cxn modelId="{DB12ECD2-C85C-4228-AC5D-407040AA4BD7}" type="presParOf" srcId="{E79A345F-DE9B-42DB-AABC-9F85D41A6B2F}" destId="{8D52003F-092E-4B11-B13A-66AD6DCDAECE}" srcOrd="14" destOrd="0" presId="urn:microsoft.com/office/officeart/2005/8/layout/target3"/>
    <dgm:cxn modelId="{DFC45193-661A-4480-9212-C63E2C30F02D}" type="presParOf" srcId="{E79A345F-DE9B-42DB-AABC-9F85D41A6B2F}" destId="{E01A1BE7-A90C-489A-8EDB-40BA14CB098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5883E-4311-41D8-8122-BFCD5A682DC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608C97-FE4F-4ED8-B869-1CAC2B2CA2C1}">
      <dgm:prSet custT="1"/>
      <dgm:spPr/>
      <dgm:t>
        <a:bodyPr/>
        <a:lstStyle/>
        <a:p>
          <a:pPr rtl="0"/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необходимостью внедрения ФГОС НОО и недостаточной профессиональной готовностью педагогов и руководителей ОУ;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D9FA6-F733-4520-94D5-6ECE6EACEF07}" type="parTrans" cxnId="{8EC3AF27-446C-46C3-920E-1412CC68D39D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0A242-1F2C-4B18-ADA2-335315ECB1ED}" type="sibTrans" cxnId="{8EC3AF27-446C-46C3-920E-1412CC68D39D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682F6-E469-4D2B-A2A9-7939FA1412EC}">
      <dgm:prSet custT="1"/>
      <dgm:spPr/>
      <dgm:t>
        <a:bodyPr/>
        <a:lstStyle/>
        <a:p>
          <a:pPr rtl="0"/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необходимостью методического сопровождения введения ФГОС НОО муниципальной методической службой и </a:t>
          </a:r>
          <a:r>
            <a:rPr lang="ru-RU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неразработанностью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эффективных моделей и механизмов деятельности.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D7CC0-423A-4F67-9575-0C622F7FE4FE}" type="parTrans" cxnId="{F6C85FB5-DC3E-43FE-A4F9-FE35DF8A24D3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0C67E-76C2-4E0F-812F-95517C893039}" type="sibTrans" cxnId="{F6C85FB5-DC3E-43FE-A4F9-FE35DF8A24D3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BC9B7-CC30-4581-88B9-24E140730349}" type="pres">
      <dgm:prSet presAssocID="{8915883E-4311-41D8-8122-BFCD5A682D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869E4-9177-479F-B87E-6670EABFAEC9}" type="pres">
      <dgm:prSet presAssocID="{FF608C97-FE4F-4ED8-B869-1CAC2B2CA2C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33CE5-5949-49AC-AC04-90A628DB0D3D}" type="pres">
      <dgm:prSet presAssocID="{9060A242-1F2C-4B18-ADA2-335315ECB1ED}" presName="spacer" presStyleCnt="0"/>
      <dgm:spPr/>
      <dgm:t>
        <a:bodyPr/>
        <a:lstStyle/>
        <a:p>
          <a:endParaRPr lang="ru-RU"/>
        </a:p>
      </dgm:t>
    </dgm:pt>
    <dgm:pt modelId="{1B656269-1E10-4ABB-B09A-86D8D0271AA9}" type="pres">
      <dgm:prSet presAssocID="{295682F6-E469-4D2B-A2A9-7939FA1412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C66272-3F77-4411-AF85-CFC1C082E996}" type="presOf" srcId="{FF608C97-FE4F-4ED8-B869-1CAC2B2CA2C1}" destId="{532869E4-9177-479F-B87E-6670EABFAEC9}" srcOrd="0" destOrd="0" presId="urn:microsoft.com/office/officeart/2005/8/layout/vList2"/>
    <dgm:cxn modelId="{270E090F-E635-4E47-AB01-CCA29D2776C0}" type="presOf" srcId="{295682F6-E469-4D2B-A2A9-7939FA1412EC}" destId="{1B656269-1E10-4ABB-B09A-86D8D0271AA9}" srcOrd="0" destOrd="0" presId="urn:microsoft.com/office/officeart/2005/8/layout/vList2"/>
    <dgm:cxn modelId="{8EC3AF27-446C-46C3-920E-1412CC68D39D}" srcId="{8915883E-4311-41D8-8122-BFCD5A682DCF}" destId="{FF608C97-FE4F-4ED8-B869-1CAC2B2CA2C1}" srcOrd="0" destOrd="0" parTransId="{0EAD9FA6-F733-4520-94D5-6ECE6EACEF07}" sibTransId="{9060A242-1F2C-4B18-ADA2-335315ECB1ED}"/>
    <dgm:cxn modelId="{C524B31E-3342-47C1-BD4A-B8C1AFC85EFC}" type="presOf" srcId="{8915883E-4311-41D8-8122-BFCD5A682DCF}" destId="{400BC9B7-CC30-4581-88B9-24E140730349}" srcOrd="0" destOrd="0" presId="urn:microsoft.com/office/officeart/2005/8/layout/vList2"/>
    <dgm:cxn modelId="{F6C85FB5-DC3E-43FE-A4F9-FE35DF8A24D3}" srcId="{8915883E-4311-41D8-8122-BFCD5A682DCF}" destId="{295682F6-E469-4D2B-A2A9-7939FA1412EC}" srcOrd="1" destOrd="0" parTransId="{E2BD7CC0-423A-4F67-9575-0C622F7FE4FE}" sibTransId="{A360C67E-76C2-4E0F-812F-95517C893039}"/>
    <dgm:cxn modelId="{3B496CA6-0B70-433B-9140-A8A5B8F0E640}" type="presParOf" srcId="{400BC9B7-CC30-4581-88B9-24E140730349}" destId="{532869E4-9177-479F-B87E-6670EABFAEC9}" srcOrd="0" destOrd="0" presId="urn:microsoft.com/office/officeart/2005/8/layout/vList2"/>
    <dgm:cxn modelId="{AA030EC5-FD37-4C35-8085-0114135434F8}" type="presParOf" srcId="{400BC9B7-CC30-4581-88B9-24E140730349}" destId="{05633CE5-5949-49AC-AC04-90A628DB0D3D}" srcOrd="1" destOrd="0" presId="urn:microsoft.com/office/officeart/2005/8/layout/vList2"/>
    <dgm:cxn modelId="{4FE55D44-3612-4A57-9159-141844DCCD88}" type="presParOf" srcId="{400BC9B7-CC30-4581-88B9-24E140730349}" destId="{1B656269-1E10-4ABB-B09A-86D8D0271AA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8DD218-0F67-455E-9C21-1FD5F2452586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7636DBC9-7CAE-46B0-9F98-A3527D7AB3FE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модуль «Управление деятельностью ММС в условиях сетевой модели»;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B3D7D-04DD-44FC-BFEF-E9B9AE08167A}" type="parTrans" cxnId="{A63CFE53-CBFC-4730-95E1-7095EA741C8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E9DC2-39E2-495D-8F2C-916BD51C4B6E}" type="sibTrans" cxnId="{A63CFE53-CBFC-4730-95E1-7095EA741C8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13E69-45B7-4D9B-83C2-ADD4BECF869A}">
      <dgm:prSet custT="1"/>
      <dgm:spPr/>
      <dgm:t>
        <a:bodyPr/>
        <a:lstStyle/>
        <a:p>
          <a:pPr rtl="0"/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2 модуль «Формы объединений методического сопровождения профессионального развития педагогов»;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CB16E-34EC-4ED4-9562-71EB6156CCF1}" type="parTrans" cxnId="{FA57E8F0-488D-447A-A614-AB2F33C3C64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FBB88-65A8-4F6C-AEA6-B15F897518C0}" type="sibTrans" cxnId="{FA57E8F0-488D-447A-A614-AB2F33C3C64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FE8C0-D504-4B01-84EE-75CC7BD25D2A}">
      <dgm:prSet custT="1"/>
      <dgm:spPr/>
      <dgm:t>
        <a:bodyPr/>
        <a:lstStyle/>
        <a:p>
          <a:pPr rtl="0"/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3 модуль «Обновление содержания деятельности ММС»;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0CCF0-AEE1-4254-95B0-05F63E1CB6BA}" type="parTrans" cxnId="{4D90026A-3C7C-47A1-9FD5-C81A6F84924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7E231-BFC1-4F83-85CF-F2CD5B1AE07D}" type="sibTrans" cxnId="{4D90026A-3C7C-47A1-9FD5-C81A6F84924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D5BD2-5749-49EC-A145-17DCA315D0D5}">
      <dgm:prSet custT="1"/>
      <dgm:spPr/>
      <dgm:t>
        <a:bodyPr/>
        <a:lstStyle/>
        <a:p>
          <a:pPr rtl="0"/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4 модуль «Педагогика в открытом методическом пространстве».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F40DB-5E00-4C92-9672-A3052F02CE03}" type="parTrans" cxnId="{F6073374-B5E7-47B3-A39E-BA33B133BD6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1C873-3D3C-4895-80C8-4EA623266FB9}" type="sibTrans" cxnId="{F6073374-B5E7-47B3-A39E-BA33B133BD6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00D3F-D14E-4EEA-95B6-05FA3C30227E}" type="pres">
      <dgm:prSet presAssocID="{4E8DD218-0F67-455E-9C21-1FD5F24525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977F5-B61F-4341-8D9C-7D0441C87068}" type="pres">
      <dgm:prSet presAssocID="{7636DBC9-7CAE-46B0-9F98-A3527D7AB3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DA9D8-40E4-49BF-A2BD-325E5A86C332}" type="pres">
      <dgm:prSet presAssocID="{9A6E9DC2-39E2-495D-8F2C-916BD51C4B6E}" presName="spacer" presStyleCnt="0"/>
      <dgm:spPr/>
      <dgm:t>
        <a:bodyPr/>
        <a:lstStyle/>
        <a:p>
          <a:endParaRPr lang="ru-RU"/>
        </a:p>
      </dgm:t>
    </dgm:pt>
    <dgm:pt modelId="{555242F5-5903-44D2-9989-377EEC966C46}" type="pres">
      <dgm:prSet presAssocID="{D8D13E69-45B7-4D9B-83C2-ADD4BECF86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FB55A-5F6F-4698-94BE-76FFDC2873A8}" type="pres">
      <dgm:prSet presAssocID="{F79FBB88-65A8-4F6C-AEA6-B15F897518C0}" presName="spacer" presStyleCnt="0"/>
      <dgm:spPr/>
      <dgm:t>
        <a:bodyPr/>
        <a:lstStyle/>
        <a:p>
          <a:endParaRPr lang="ru-RU"/>
        </a:p>
      </dgm:t>
    </dgm:pt>
    <dgm:pt modelId="{DB068AA3-0A34-4244-BBE5-512A32D28528}" type="pres">
      <dgm:prSet presAssocID="{132FE8C0-D504-4B01-84EE-75CC7BD25D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B571-F484-4D72-BCB9-C013504314DF}" type="pres">
      <dgm:prSet presAssocID="{4837E231-BFC1-4F83-85CF-F2CD5B1AE07D}" presName="spacer" presStyleCnt="0"/>
      <dgm:spPr/>
      <dgm:t>
        <a:bodyPr/>
        <a:lstStyle/>
        <a:p>
          <a:endParaRPr lang="ru-RU"/>
        </a:p>
      </dgm:t>
    </dgm:pt>
    <dgm:pt modelId="{668D792E-8013-4EB5-990A-135E15FF9315}" type="pres">
      <dgm:prSet presAssocID="{784D5BD2-5749-49EC-A145-17DCA315D0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9620F-AE6A-47F1-9B8F-ACD0880614A3}" type="presOf" srcId="{132FE8C0-D504-4B01-84EE-75CC7BD25D2A}" destId="{DB068AA3-0A34-4244-BBE5-512A32D28528}" srcOrd="0" destOrd="0" presId="urn:microsoft.com/office/officeart/2005/8/layout/vList2"/>
    <dgm:cxn modelId="{F6073374-B5E7-47B3-A39E-BA33B133BD69}" srcId="{4E8DD218-0F67-455E-9C21-1FD5F2452586}" destId="{784D5BD2-5749-49EC-A145-17DCA315D0D5}" srcOrd="3" destOrd="0" parTransId="{350F40DB-5E00-4C92-9672-A3052F02CE03}" sibTransId="{1841C873-3D3C-4895-80C8-4EA623266FB9}"/>
    <dgm:cxn modelId="{FA57E8F0-488D-447A-A614-AB2F33C3C644}" srcId="{4E8DD218-0F67-455E-9C21-1FD5F2452586}" destId="{D8D13E69-45B7-4D9B-83C2-ADD4BECF869A}" srcOrd="1" destOrd="0" parTransId="{0C4CB16E-34EC-4ED4-9562-71EB6156CCF1}" sibTransId="{F79FBB88-65A8-4F6C-AEA6-B15F897518C0}"/>
    <dgm:cxn modelId="{5DBF2343-6403-452D-8737-BF08DE954E90}" type="presOf" srcId="{4E8DD218-0F67-455E-9C21-1FD5F2452586}" destId="{09600D3F-D14E-4EEA-95B6-05FA3C30227E}" srcOrd="0" destOrd="0" presId="urn:microsoft.com/office/officeart/2005/8/layout/vList2"/>
    <dgm:cxn modelId="{4D90026A-3C7C-47A1-9FD5-C81A6F84924C}" srcId="{4E8DD218-0F67-455E-9C21-1FD5F2452586}" destId="{132FE8C0-D504-4B01-84EE-75CC7BD25D2A}" srcOrd="2" destOrd="0" parTransId="{D670CCF0-AEE1-4254-95B0-05F63E1CB6BA}" sibTransId="{4837E231-BFC1-4F83-85CF-F2CD5B1AE07D}"/>
    <dgm:cxn modelId="{C19CEBD3-BDE9-4039-BA9F-37BBFA5F7182}" type="presOf" srcId="{784D5BD2-5749-49EC-A145-17DCA315D0D5}" destId="{668D792E-8013-4EB5-990A-135E15FF9315}" srcOrd="0" destOrd="0" presId="urn:microsoft.com/office/officeart/2005/8/layout/vList2"/>
    <dgm:cxn modelId="{2945E569-06CC-4003-81DD-8B28FE4D4A9F}" type="presOf" srcId="{7636DBC9-7CAE-46B0-9F98-A3527D7AB3FE}" destId="{790977F5-B61F-4341-8D9C-7D0441C87068}" srcOrd="0" destOrd="0" presId="urn:microsoft.com/office/officeart/2005/8/layout/vList2"/>
    <dgm:cxn modelId="{A63CFE53-CBFC-4730-95E1-7095EA741C82}" srcId="{4E8DD218-0F67-455E-9C21-1FD5F2452586}" destId="{7636DBC9-7CAE-46B0-9F98-A3527D7AB3FE}" srcOrd="0" destOrd="0" parTransId="{240B3D7D-04DD-44FC-BFEF-E9B9AE08167A}" sibTransId="{9A6E9DC2-39E2-495D-8F2C-916BD51C4B6E}"/>
    <dgm:cxn modelId="{EA4D672E-F3DE-499D-B7C4-AC836880AC9D}" type="presOf" srcId="{D8D13E69-45B7-4D9B-83C2-ADD4BECF869A}" destId="{555242F5-5903-44D2-9989-377EEC966C46}" srcOrd="0" destOrd="0" presId="urn:microsoft.com/office/officeart/2005/8/layout/vList2"/>
    <dgm:cxn modelId="{0BD52654-0FB8-4410-948B-7F1203E8429A}" type="presParOf" srcId="{09600D3F-D14E-4EEA-95B6-05FA3C30227E}" destId="{790977F5-B61F-4341-8D9C-7D0441C87068}" srcOrd="0" destOrd="0" presId="urn:microsoft.com/office/officeart/2005/8/layout/vList2"/>
    <dgm:cxn modelId="{FB9DFBD9-1023-486F-832A-35C72B9CD3EC}" type="presParOf" srcId="{09600D3F-D14E-4EEA-95B6-05FA3C30227E}" destId="{6C2DA9D8-40E4-49BF-A2BD-325E5A86C332}" srcOrd="1" destOrd="0" presId="urn:microsoft.com/office/officeart/2005/8/layout/vList2"/>
    <dgm:cxn modelId="{CD120C3C-3CFF-4924-8F5F-39A498AFAF4E}" type="presParOf" srcId="{09600D3F-D14E-4EEA-95B6-05FA3C30227E}" destId="{555242F5-5903-44D2-9989-377EEC966C46}" srcOrd="2" destOrd="0" presId="urn:microsoft.com/office/officeart/2005/8/layout/vList2"/>
    <dgm:cxn modelId="{B99FE631-6EDF-4788-8C4A-3B35E40747A1}" type="presParOf" srcId="{09600D3F-D14E-4EEA-95B6-05FA3C30227E}" destId="{541FB55A-5F6F-4698-94BE-76FFDC2873A8}" srcOrd="3" destOrd="0" presId="urn:microsoft.com/office/officeart/2005/8/layout/vList2"/>
    <dgm:cxn modelId="{CAE5F079-5140-492E-94C3-00810C2FE1B3}" type="presParOf" srcId="{09600D3F-D14E-4EEA-95B6-05FA3C30227E}" destId="{DB068AA3-0A34-4244-BBE5-512A32D28528}" srcOrd="4" destOrd="0" presId="urn:microsoft.com/office/officeart/2005/8/layout/vList2"/>
    <dgm:cxn modelId="{0AB8297E-C1F1-472E-B4B4-CCD2BBEAA36D}" type="presParOf" srcId="{09600D3F-D14E-4EEA-95B6-05FA3C30227E}" destId="{AD31B571-F484-4D72-BCB9-C013504314DF}" srcOrd="5" destOrd="0" presId="urn:microsoft.com/office/officeart/2005/8/layout/vList2"/>
    <dgm:cxn modelId="{E80DE751-C91C-48B1-AFA3-4B00050C6F68}" type="presParOf" srcId="{09600D3F-D14E-4EEA-95B6-05FA3C30227E}" destId="{668D792E-8013-4EB5-990A-135E15FF93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54E2D3-5B61-4685-8874-24FEFA92BA5E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83DEAB9-C45F-4D7B-9ABC-2F7AA6C852D8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предметно–методический сервис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предоставление пакета работ по эффективным технологиям обучения и воспитания, подготовка методических пособий и т.д.;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45D4A-C5B9-4A2C-A9F9-A46E48079854}" type="parTrans" cxnId="{48DD954D-BD07-424E-81D6-D23FBD7269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85ED-BE70-4C34-AB6D-A8AF6DF1A01E}" type="sibTrans" cxnId="{48DD954D-BD07-424E-81D6-D23FBD7269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970B8-EB64-4AB7-B386-1251ABCF05BB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мониторинговый сервис:</a:t>
          </a: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инструментария мониторинга профессиональной готовности педагогов и руководителей ОУ и т.д.;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23C31-401F-43E9-8563-A98B984AA01D}" type="parTrans" cxnId="{8B921F4B-0D2B-41F9-8A18-EBB3C4FB62A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F1225-9FE7-43DE-B6A5-F37F9B2C5E84}" type="sibTrans" cxnId="{8B921F4B-0D2B-41F9-8A18-EBB3C4FB62A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F2E84-D6A0-459C-A177-311C58D15312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маркетинговый сервис: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изучение востребованных педагогами образовательных услуг,  определение степени удовлетворения данного запроса ММС и т.д.;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920AE-08C3-449A-8C62-3424579A0C8B}" type="parTrans" cxnId="{E46FDDA3-C6E1-49A0-9F39-A81F82AAFF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BCE64-2CA5-4EC8-BC69-384BA8D3A564}" type="sibTrans" cxnId="{E46FDDA3-C6E1-49A0-9F39-A81F82AAFF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81718-6757-4A56-880A-6A26C1187EE0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экспертный сервис:</a:t>
          </a: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экспертиза образовательных программ, школьных проектов по переходу на ФГОС учебных планов и т.д.; 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D7C44-3EAD-4F2B-8C75-5453FEED7D51}" type="parTrans" cxnId="{1F99BCB1-1CD3-4505-8CDF-A7363F80F65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092F5-2800-4E7E-9080-68C240278B55}" type="sibTrans" cxnId="{1F99BCB1-1CD3-4505-8CDF-A7363F80F65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AAF53-187F-4CF5-9DBA-C23E149F9674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консалтинговый сервис:</a:t>
          </a: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практико-ориентированное консультирование по переходу на ФГОС;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C17BC-CF65-4E67-8CC5-414C0CAD0820}" type="parTrans" cxnId="{E8F07F15-AA26-4BB1-855A-AE11FBFA6BC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DB0CF-E2BE-48D2-A82C-F602EEBDD3AA}" type="sibTrans" cxnId="{E8F07F15-AA26-4BB1-855A-AE11FBFA6BC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30037-62AE-4373-96E9-1F05FB2F48B6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информационно–методический сервис:</a:t>
          </a: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создание информационных банков данных, издание методической продукции по внедрению ФГОС и т.д.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02DF3-ED8D-4528-9FF9-6656D8A98929}" type="parTrans" cxnId="{E7CB1236-FF47-4A2D-ABBE-F2E8B84EA9E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246A1-6F81-43A0-81B5-336ADE1BE272}" type="sibTrans" cxnId="{E7CB1236-FF47-4A2D-ABBE-F2E8B84EA9E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4F411-261D-48F4-9620-EC40801FF7E3}" type="pres">
      <dgm:prSet presAssocID="{1954E2D3-5B61-4685-8874-24FEFA92BA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5D298-63AF-48EF-88ED-C71494D394C4}" type="pres">
      <dgm:prSet presAssocID="{083DEAB9-C45F-4D7B-9ABC-2F7AA6C852D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786DB-C968-4D95-9DAD-F3EA650ADB2A}" type="pres">
      <dgm:prSet presAssocID="{F13385ED-BE70-4C34-AB6D-A8AF6DF1A01E}" presName="spacer" presStyleCnt="0"/>
      <dgm:spPr/>
      <dgm:t>
        <a:bodyPr/>
        <a:lstStyle/>
        <a:p>
          <a:endParaRPr lang="ru-RU"/>
        </a:p>
      </dgm:t>
    </dgm:pt>
    <dgm:pt modelId="{247EA66F-651D-4D85-8F57-0DACBC8CB305}" type="pres">
      <dgm:prSet presAssocID="{CA2970B8-EB64-4AB7-B386-1251ABCF05B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C4496-10EF-4B81-8EF3-7A628AC9AFA8}" type="pres">
      <dgm:prSet presAssocID="{382F1225-9FE7-43DE-B6A5-F37F9B2C5E84}" presName="spacer" presStyleCnt="0"/>
      <dgm:spPr/>
      <dgm:t>
        <a:bodyPr/>
        <a:lstStyle/>
        <a:p>
          <a:endParaRPr lang="ru-RU"/>
        </a:p>
      </dgm:t>
    </dgm:pt>
    <dgm:pt modelId="{330C0905-6AD5-4722-9C19-AB813052F7D6}" type="pres">
      <dgm:prSet presAssocID="{7C0F2E84-D6A0-459C-A177-311C58D1531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42010-FA1C-4E53-AB36-F6E4F47154A6}" type="pres">
      <dgm:prSet presAssocID="{781BCE64-2CA5-4EC8-BC69-384BA8D3A564}" presName="spacer" presStyleCnt="0"/>
      <dgm:spPr/>
      <dgm:t>
        <a:bodyPr/>
        <a:lstStyle/>
        <a:p>
          <a:endParaRPr lang="ru-RU"/>
        </a:p>
      </dgm:t>
    </dgm:pt>
    <dgm:pt modelId="{99DD223D-155C-4725-8C86-022E676A6665}" type="pres">
      <dgm:prSet presAssocID="{EBC81718-6757-4A56-880A-6A26C1187EE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331DA-6184-4176-9362-16A69BC03F2E}" type="pres">
      <dgm:prSet presAssocID="{6D6092F5-2800-4E7E-9080-68C240278B55}" presName="spacer" presStyleCnt="0"/>
      <dgm:spPr/>
      <dgm:t>
        <a:bodyPr/>
        <a:lstStyle/>
        <a:p>
          <a:endParaRPr lang="ru-RU"/>
        </a:p>
      </dgm:t>
    </dgm:pt>
    <dgm:pt modelId="{4A1A8C3B-05A4-4DF0-93C4-3C02EAC19B2B}" type="pres">
      <dgm:prSet presAssocID="{8F1AAF53-187F-4CF5-9DBA-C23E149F967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FBB6C-3BC1-4B80-954D-C0F90BB4E058}" type="pres">
      <dgm:prSet presAssocID="{6F2DB0CF-E2BE-48D2-A82C-F602EEBDD3AA}" presName="spacer" presStyleCnt="0"/>
      <dgm:spPr/>
      <dgm:t>
        <a:bodyPr/>
        <a:lstStyle/>
        <a:p>
          <a:endParaRPr lang="ru-RU"/>
        </a:p>
      </dgm:t>
    </dgm:pt>
    <dgm:pt modelId="{59C23F0F-94E8-4862-B063-E81565E5593B}" type="pres">
      <dgm:prSet presAssocID="{28730037-62AE-4373-96E9-1F05FB2F48B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AB918-B35D-4804-AB0E-F00EDB811571}" type="presOf" srcId="{28730037-62AE-4373-96E9-1F05FB2F48B6}" destId="{59C23F0F-94E8-4862-B063-E81565E5593B}" srcOrd="0" destOrd="0" presId="urn:microsoft.com/office/officeart/2005/8/layout/vList2"/>
    <dgm:cxn modelId="{416167F2-6766-45FC-81BB-657F9CC569C1}" type="presOf" srcId="{1954E2D3-5B61-4685-8874-24FEFA92BA5E}" destId="{9C84F411-261D-48F4-9620-EC40801FF7E3}" srcOrd="0" destOrd="0" presId="urn:microsoft.com/office/officeart/2005/8/layout/vList2"/>
    <dgm:cxn modelId="{BE43167F-192C-4D8B-8F95-4E402B62544A}" type="presOf" srcId="{8F1AAF53-187F-4CF5-9DBA-C23E149F9674}" destId="{4A1A8C3B-05A4-4DF0-93C4-3C02EAC19B2B}" srcOrd="0" destOrd="0" presId="urn:microsoft.com/office/officeart/2005/8/layout/vList2"/>
    <dgm:cxn modelId="{8B921F4B-0D2B-41F9-8A18-EBB3C4FB62AC}" srcId="{1954E2D3-5B61-4685-8874-24FEFA92BA5E}" destId="{CA2970B8-EB64-4AB7-B386-1251ABCF05BB}" srcOrd="1" destOrd="0" parTransId="{2E523C31-401F-43E9-8563-A98B984AA01D}" sibTransId="{382F1225-9FE7-43DE-B6A5-F37F9B2C5E84}"/>
    <dgm:cxn modelId="{A5706CC7-E6D2-48F0-8996-92DB22C395FB}" type="presOf" srcId="{083DEAB9-C45F-4D7B-9ABC-2F7AA6C852D8}" destId="{6305D298-63AF-48EF-88ED-C71494D394C4}" srcOrd="0" destOrd="0" presId="urn:microsoft.com/office/officeart/2005/8/layout/vList2"/>
    <dgm:cxn modelId="{E46FDDA3-C6E1-49A0-9F39-A81F82AAFFFE}" srcId="{1954E2D3-5B61-4685-8874-24FEFA92BA5E}" destId="{7C0F2E84-D6A0-459C-A177-311C58D15312}" srcOrd="2" destOrd="0" parTransId="{778920AE-08C3-449A-8C62-3424579A0C8B}" sibTransId="{781BCE64-2CA5-4EC8-BC69-384BA8D3A564}"/>
    <dgm:cxn modelId="{441874AA-E528-4C45-947D-A5D06D3A55E4}" type="presOf" srcId="{7C0F2E84-D6A0-459C-A177-311C58D15312}" destId="{330C0905-6AD5-4722-9C19-AB813052F7D6}" srcOrd="0" destOrd="0" presId="urn:microsoft.com/office/officeart/2005/8/layout/vList2"/>
    <dgm:cxn modelId="{1F99BCB1-1CD3-4505-8CDF-A7363F80F653}" srcId="{1954E2D3-5B61-4685-8874-24FEFA92BA5E}" destId="{EBC81718-6757-4A56-880A-6A26C1187EE0}" srcOrd="3" destOrd="0" parTransId="{536D7C44-3EAD-4F2B-8C75-5453FEED7D51}" sibTransId="{6D6092F5-2800-4E7E-9080-68C240278B55}"/>
    <dgm:cxn modelId="{E7CB1236-FF47-4A2D-ABBE-F2E8B84EA9E2}" srcId="{1954E2D3-5B61-4685-8874-24FEFA92BA5E}" destId="{28730037-62AE-4373-96E9-1F05FB2F48B6}" srcOrd="5" destOrd="0" parTransId="{56202DF3-ED8D-4528-9FF9-6656D8A98929}" sibTransId="{72C246A1-6F81-43A0-81B5-336ADE1BE272}"/>
    <dgm:cxn modelId="{5FC82436-2852-42FD-B839-59602C7540BF}" type="presOf" srcId="{CA2970B8-EB64-4AB7-B386-1251ABCF05BB}" destId="{247EA66F-651D-4D85-8F57-0DACBC8CB305}" srcOrd="0" destOrd="0" presId="urn:microsoft.com/office/officeart/2005/8/layout/vList2"/>
    <dgm:cxn modelId="{0101D2DA-6CF3-44AD-BFBD-7887A6D37120}" type="presOf" srcId="{EBC81718-6757-4A56-880A-6A26C1187EE0}" destId="{99DD223D-155C-4725-8C86-022E676A6665}" srcOrd="0" destOrd="0" presId="urn:microsoft.com/office/officeart/2005/8/layout/vList2"/>
    <dgm:cxn modelId="{48DD954D-BD07-424E-81D6-D23FBD726951}" srcId="{1954E2D3-5B61-4685-8874-24FEFA92BA5E}" destId="{083DEAB9-C45F-4D7B-9ABC-2F7AA6C852D8}" srcOrd="0" destOrd="0" parTransId="{6BE45D4A-C5B9-4A2C-A9F9-A46E48079854}" sibTransId="{F13385ED-BE70-4C34-AB6D-A8AF6DF1A01E}"/>
    <dgm:cxn modelId="{E8F07F15-AA26-4BB1-855A-AE11FBFA6BC4}" srcId="{1954E2D3-5B61-4685-8874-24FEFA92BA5E}" destId="{8F1AAF53-187F-4CF5-9DBA-C23E149F9674}" srcOrd="4" destOrd="0" parTransId="{A15C17BC-CF65-4E67-8CC5-414C0CAD0820}" sibTransId="{6F2DB0CF-E2BE-48D2-A82C-F602EEBDD3AA}"/>
    <dgm:cxn modelId="{11DAD503-9751-4857-B683-7A72464766FA}" type="presParOf" srcId="{9C84F411-261D-48F4-9620-EC40801FF7E3}" destId="{6305D298-63AF-48EF-88ED-C71494D394C4}" srcOrd="0" destOrd="0" presId="urn:microsoft.com/office/officeart/2005/8/layout/vList2"/>
    <dgm:cxn modelId="{00D43582-A78A-48B5-9E77-C2FA1C2729E3}" type="presParOf" srcId="{9C84F411-261D-48F4-9620-EC40801FF7E3}" destId="{EFD786DB-C968-4D95-9DAD-F3EA650ADB2A}" srcOrd="1" destOrd="0" presId="urn:microsoft.com/office/officeart/2005/8/layout/vList2"/>
    <dgm:cxn modelId="{C72CF894-163D-42FB-8572-3C4945355D60}" type="presParOf" srcId="{9C84F411-261D-48F4-9620-EC40801FF7E3}" destId="{247EA66F-651D-4D85-8F57-0DACBC8CB305}" srcOrd="2" destOrd="0" presId="urn:microsoft.com/office/officeart/2005/8/layout/vList2"/>
    <dgm:cxn modelId="{8A334FCD-134B-421A-893E-6521F3993832}" type="presParOf" srcId="{9C84F411-261D-48F4-9620-EC40801FF7E3}" destId="{261C4496-10EF-4B81-8EF3-7A628AC9AFA8}" srcOrd="3" destOrd="0" presId="urn:microsoft.com/office/officeart/2005/8/layout/vList2"/>
    <dgm:cxn modelId="{851997DA-9CB4-40A1-9748-BE747FFB823A}" type="presParOf" srcId="{9C84F411-261D-48F4-9620-EC40801FF7E3}" destId="{330C0905-6AD5-4722-9C19-AB813052F7D6}" srcOrd="4" destOrd="0" presId="urn:microsoft.com/office/officeart/2005/8/layout/vList2"/>
    <dgm:cxn modelId="{E7C6C1EC-1ABA-4374-8C4C-FF2AF1983C1E}" type="presParOf" srcId="{9C84F411-261D-48F4-9620-EC40801FF7E3}" destId="{FD842010-FA1C-4E53-AB36-F6E4F47154A6}" srcOrd="5" destOrd="0" presId="urn:microsoft.com/office/officeart/2005/8/layout/vList2"/>
    <dgm:cxn modelId="{636FC8B7-6E10-4FF2-8125-87AA93BE63FF}" type="presParOf" srcId="{9C84F411-261D-48F4-9620-EC40801FF7E3}" destId="{99DD223D-155C-4725-8C86-022E676A6665}" srcOrd="6" destOrd="0" presId="urn:microsoft.com/office/officeart/2005/8/layout/vList2"/>
    <dgm:cxn modelId="{40AB66BB-6F60-44F2-9EA3-B78FEB34E0C5}" type="presParOf" srcId="{9C84F411-261D-48F4-9620-EC40801FF7E3}" destId="{920331DA-6184-4176-9362-16A69BC03F2E}" srcOrd="7" destOrd="0" presId="urn:microsoft.com/office/officeart/2005/8/layout/vList2"/>
    <dgm:cxn modelId="{9E0C6DA0-EDBC-4F89-9EA4-3A9C26549CB1}" type="presParOf" srcId="{9C84F411-261D-48F4-9620-EC40801FF7E3}" destId="{4A1A8C3B-05A4-4DF0-93C4-3C02EAC19B2B}" srcOrd="8" destOrd="0" presId="urn:microsoft.com/office/officeart/2005/8/layout/vList2"/>
    <dgm:cxn modelId="{4F7BA436-8A79-4C58-8253-F7CC8CBA8B06}" type="presParOf" srcId="{9C84F411-261D-48F4-9620-EC40801FF7E3}" destId="{143FBB6C-3BC1-4B80-954D-C0F90BB4E058}" srcOrd="9" destOrd="0" presId="urn:microsoft.com/office/officeart/2005/8/layout/vList2"/>
    <dgm:cxn modelId="{C4F72FDA-FF7B-4EDA-B46D-0DBDA864872A}" type="presParOf" srcId="{9C84F411-261D-48F4-9620-EC40801FF7E3}" destId="{59C23F0F-94E8-4862-B063-E81565E559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ABA95A-DB89-414B-A2C1-FAD90D3AFD51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78032177-A874-4B40-A4A7-0F6C37B116A0}">
      <dgm:prSet/>
      <dgm:spPr/>
      <dgm:t>
        <a:bodyPr/>
        <a:lstStyle/>
        <a:p>
          <a:pPr rtl="0"/>
          <a:r>
            <a:rPr lang="ru-RU" dirty="0" smtClean="0"/>
            <a:t>- проведение эффективной кадровой политики по обновлению и развитию учительского потенциала;</a:t>
          </a:r>
          <a:endParaRPr lang="ru-RU" dirty="0"/>
        </a:p>
      </dgm:t>
    </dgm:pt>
    <dgm:pt modelId="{74FF2207-26BC-4D95-A394-7EF496CA9372}" type="parTrans" cxnId="{3994943A-E6B0-48AC-B04F-B0FF9A1BF0EA}">
      <dgm:prSet/>
      <dgm:spPr/>
      <dgm:t>
        <a:bodyPr/>
        <a:lstStyle/>
        <a:p>
          <a:endParaRPr lang="ru-RU"/>
        </a:p>
      </dgm:t>
    </dgm:pt>
    <dgm:pt modelId="{BA16C953-38E4-49C8-876C-94BC48F999CD}" type="sibTrans" cxnId="{3994943A-E6B0-48AC-B04F-B0FF9A1BF0EA}">
      <dgm:prSet/>
      <dgm:spPr/>
      <dgm:t>
        <a:bodyPr/>
        <a:lstStyle/>
        <a:p>
          <a:endParaRPr lang="ru-RU"/>
        </a:p>
      </dgm:t>
    </dgm:pt>
    <dgm:pt modelId="{92866221-F20B-40DE-9480-2A74CA265507}">
      <dgm:prSet/>
      <dgm:spPr/>
      <dgm:t>
        <a:bodyPr/>
        <a:lstStyle/>
        <a:p>
          <a:pPr rtl="0"/>
          <a:r>
            <a:rPr lang="ru-RU" smtClean="0"/>
            <a:t>- переводу  деятельности учителя в режим инновационной работы;</a:t>
          </a:r>
          <a:endParaRPr lang="ru-RU"/>
        </a:p>
      </dgm:t>
    </dgm:pt>
    <dgm:pt modelId="{86790100-A7D1-4674-98CC-E15A490A5B0D}" type="parTrans" cxnId="{2827D0BC-D724-4BF3-B717-8BFCAA25A29B}">
      <dgm:prSet/>
      <dgm:spPr/>
      <dgm:t>
        <a:bodyPr/>
        <a:lstStyle/>
        <a:p>
          <a:endParaRPr lang="ru-RU"/>
        </a:p>
      </dgm:t>
    </dgm:pt>
    <dgm:pt modelId="{D04B5520-473A-4F5E-9EF9-6EF0238D2141}" type="sibTrans" cxnId="{2827D0BC-D724-4BF3-B717-8BFCAA25A29B}">
      <dgm:prSet/>
      <dgm:spPr/>
      <dgm:t>
        <a:bodyPr/>
        <a:lstStyle/>
        <a:p>
          <a:endParaRPr lang="ru-RU"/>
        </a:p>
      </dgm:t>
    </dgm:pt>
    <dgm:pt modelId="{B9453974-C98D-422E-9AF6-1B9319CEA5E6}">
      <dgm:prSet/>
      <dgm:spPr/>
      <dgm:t>
        <a:bodyPr/>
        <a:lstStyle/>
        <a:p>
          <a:pPr rtl="0"/>
          <a:r>
            <a:rPr lang="ru-RU" smtClean="0"/>
            <a:t>- совместный поиск эффективных решений задач стандарта в практической деятельности.</a:t>
          </a:r>
          <a:endParaRPr lang="ru-RU"/>
        </a:p>
      </dgm:t>
    </dgm:pt>
    <dgm:pt modelId="{6F4158B5-EF90-454A-87DD-4B91904A918B}" type="parTrans" cxnId="{F97AFBE4-9F6B-483C-9FE5-5A139191EFEF}">
      <dgm:prSet/>
      <dgm:spPr/>
      <dgm:t>
        <a:bodyPr/>
        <a:lstStyle/>
        <a:p>
          <a:endParaRPr lang="ru-RU"/>
        </a:p>
      </dgm:t>
    </dgm:pt>
    <dgm:pt modelId="{9A995D26-FC3A-43CE-BF76-C36F8E7F86C8}" type="sibTrans" cxnId="{F97AFBE4-9F6B-483C-9FE5-5A139191EFEF}">
      <dgm:prSet/>
      <dgm:spPr/>
      <dgm:t>
        <a:bodyPr/>
        <a:lstStyle/>
        <a:p>
          <a:endParaRPr lang="ru-RU"/>
        </a:p>
      </dgm:t>
    </dgm:pt>
    <dgm:pt modelId="{33FC49C6-C5EA-4980-82D1-8AFA8C62FC5A}" type="pres">
      <dgm:prSet presAssocID="{28ABA95A-DB89-414B-A2C1-FAD90D3AFD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53745-0776-40BC-A913-C2988F45EBAB}" type="pres">
      <dgm:prSet presAssocID="{78032177-A874-4B40-A4A7-0F6C37B116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5E7CD-1EA3-4C78-BFCD-04D5CF856672}" type="pres">
      <dgm:prSet presAssocID="{BA16C953-38E4-49C8-876C-94BC48F999CD}" presName="spacer" presStyleCnt="0"/>
      <dgm:spPr/>
      <dgm:t>
        <a:bodyPr/>
        <a:lstStyle/>
        <a:p>
          <a:endParaRPr lang="ru-RU"/>
        </a:p>
      </dgm:t>
    </dgm:pt>
    <dgm:pt modelId="{22447D6F-84A5-40D4-B649-911C877D7FEC}" type="pres">
      <dgm:prSet presAssocID="{92866221-F20B-40DE-9480-2A74CA2655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AB0EB-2D4C-4FF9-9300-7650AC78D57A}" type="pres">
      <dgm:prSet presAssocID="{D04B5520-473A-4F5E-9EF9-6EF0238D2141}" presName="spacer" presStyleCnt="0"/>
      <dgm:spPr/>
      <dgm:t>
        <a:bodyPr/>
        <a:lstStyle/>
        <a:p>
          <a:endParaRPr lang="ru-RU"/>
        </a:p>
      </dgm:t>
    </dgm:pt>
    <dgm:pt modelId="{C09C9A1E-29FF-4EB2-9CC3-B2E7885C3410}" type="pres">
      <dgm:prSet presAssocID="{B9453974-C98D-422E-9AF6-1B9319CEA5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4943A-E6B0-48AC-B04F-B0FF9A1BF0EA}" srcId="{28ABA95A-DB89-414B-A2C1-FAD90D3AFD51}" destId="{78032177-A874-4B40-A4A7-0F6C37B116A0}" srcOrd="0" destOrd="0" parTransId="{74FF2207-26BC-4D95-A394-7EF496CA9372}" sibTransId="{BA16C953-38E4-49C8-876C-94BC48F999CD}"/>
    <dgm:cxn modelId="{B8730D86-EA4E-4E69-9BFA-28E3E4FCF5F6}" type="presOf" srcId="{28ABA95A-DB89-414B-A2C1-FAD90D3AFD51}" destId="{33FC49C6-C5EA-4980-82D1-8AFA8C62FC5A}" srcOrd="0" destOrd="0" presId="urn:microsoft.com/office/officeart/2005/8/layout/vList2"/>
    <dgm:cxn modelId="{7F96A591-B8A6-4B0A-A2EF-9E39AC3A1F8E}" type="presOf" srcId="{78032177-A874-4B40-A4A7-0F6C37B116A0}" destId="{7A753745-0776-40BC-A913-C2988F45EBAB}" srcOrd="0" destOrd="0" presId="urn:microsoft.com/office/officeart/2005/8/layout/vList2"/>
    <dgm:cxn modelId="{F97AFBE4-9F6B-483C-9FE5-5A139191EFEF}" srcId="{28ABA95A-DB89-414B-A2C1-FAD90D3AFD51}" destId="{B9453974-C98D-422E-9AF6-1B9319CEA5E6}" srcOrd="2" destOrd="0" parTransId="{6F4158B5-EF90-454A-87DD-4B91904A918B}" sibTransId="{9A995D26-FC3A-43CE-BF76-C36F8E7F86C8}"/>
    <dgm:cxn modelId="{34721A5A-B912-4ABD-9DF3-230038DF3BF0}" type="presOf" srcId="{B9453974-C98D-422E-9AF6-1B9319CEA5E6}" destId="{C09C9A1E-29FF-4EB2-9CC3-B2E7885C3410}" srcOrd="0" destOrd="0" presId="urn:microsoft.com/office/officeart/2005/8/layout/vList2"/>
    <dgm:cxn modelId="{2827D0BC-D724-4BF3-B717-8BFCAA25A29B}" srcId="{28ABA95A-DB89-414B-A2C1-FAD90D3AFD51}" destId="{92866221-F20B-40DE-9480-2A74CA265507}" srcOrd="1" destOrd="0" parTransId="{86790100-A7D1-4674-98CC-E15A490A5B0D}" sibTransId="{D04B5520-473A-4F5E-9EF9-6EF0238D2141}"/>
    <dgm:cxn modelId="{C639592D-1289-4985-86EA-B49CDA747D65}" type="presOf" srcId="{92866221-F20B-40DE-9480-2A74CA265507}" destId="{22447D6F-84A5-40D4-B649-911C877D7FEC}" srcOrd="0" destOrd="0" presId="urn:microsoft.com/office/officeart/2005/8/layout/vList2"/>
    <dgm:cxn modelId="{C5B7872C-5822-4F5B-ADCD-D6014EDAEEA6}" type="presParOf" srcId="{33FC49C6-C5EA-4980-82D1-8AFA8C62FC5A}" destId="{7A753745-0776-40BC-A913-C2988F45EBAB}" srcOrd="0" destOrd="0" presId="urn:microsoft.com/office/officeart/2005/8/layout/vList2"/>
    <dgm:cxn modelId="{8F1C9B99-5A8E-44B7-8ED5-856EE0C87BC6}" type="presParOf" srcId="{33FC49C6-C5EA-4980-82D1-8AFA8C62FC5A}" destId="{BAC5E7CD-1EA3-4C78-BFCD-04D5CF856672}" srcOrd="1" destOrd="0" presId="urn:microsoft.com/office/officeart/2005/8/layout/vList2"/>
    <dgm:cxn modelId="{09C2F87D-D31C-477E-BF1C-4833BDADAC05}" type="presParOf" srcId="{33FC49C6-C5EA-4980-82D1-8AFA8C62FC5A}" destId="{22447D6F-84A5-40D4-B649-911C877D7FEC}" srcOrd="2" destOrd="0" presId="urn:microsoft.com/office/officeart/2005/8/layout/vList2"/>
    <dgm:cxn modelId="{10043AFB-B58C-49D3-9E22-5895A285C24C}" type="presParOf" srcId="{33FC49C6-C5EA-4980-82D1-8AFA8C62FC5A}" destId="{CE4AB0EB-2D4C-4FF9-9300-7650AC78D57A}" srcOrd="3" destOrd="0" presId="urn:microsoft.com/office/officeart/2005/8/layout/vList2"/>
    <dgm:cxn modelId="{52A20A83-78E5-4727-8A0A-7A1CC2106DFC}" type="presParOf" srcId="{33FC49C6-C5EA-4980-82D1-8AFA8C62FC5A}" destId="{C09C9A1E-29FF-4EB2-9CC3-B2E7885C34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6A51C2-3947-4B19-A4D9-D516313F930D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B9E1F9E-9CB7-4C4A-A8E9-C8C54BEE929E}">
      <dgm:prSet custT="1"/>
      <dgm:spPr/>
      <dgm:t>
        <a:bodyPr/>
        <a:lstStyle/>
        <a:p>
          <a:pPr rtl="0"/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ресурсный центр  на базе МОУ «ГИЯ»;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453A6-1F15-4E1E-938E-6E4328AED954}" type="parTrans" cxnId="{6F7CDF73-98CF-4644-BDD9-4552C7101348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5966C-4D14-40FE-AC9F-F62A0D1AA313}" type="sibTrans" cxnId="{6F7CDF73-98CF-4644-BDD9-4552C7101348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4F72D-E1F7-4F6C-AEDA-930C1CCAAEAE}">
      <dgm:prSet custT="1"/>
      <dgm:spPr/>
      <dgm:t>
        <a:bodyPr/>
        <a:lstStyle/>
        <a:p>
          <a:pPr rtl="0"/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постоянно действующие семинары;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D9FA5-DF18-4D72-BDA4-FFB921C6BCDC}" type="parTrans" cxnId="{92569B8A-FAC2-406C-89B9-AA23FCE74719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24991-560F-4AF1-89A6-66A55FFCE2AE}" type="sibTrans" cxnId="{92569B8A-FAC2-406C-89B9-AA23FCE74719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40A8D-FB02-43DF-9BB2-A787B109295A}">
      <dgm:prSet custT="1"/>
      <dgm:spPr/>
      <dgm:t>
        <a:bodyPr/>
        <a:lstStyle/>
        <a:p>
          <a:pPr rtl="0"/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и коллективные консультирования;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56BD5-4F46-44F9-9CBA-2AB4683E9753}" type="parTrans" cxnId="{24911FF8-0F76-4332-9C77-FA812AC260EF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83364-FFA0-4E8D-95FC-DE8FF85A7C2E}" type="sibTrans" cxnId="{24911FF8-0F76-4332-9C77-FA812AC260EF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F5FCD-CA5D-41F6-83CE-FFC30C0B00D7}">
      <dgm:prSet custT="1"/>
      <dgm:spPr/>
      <dgm:t>
        <a:bodyPr/>
        <a:lstStyle/>
        <a:p>
          <a:pPr rtl="0"/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Совещания по обсуждению вопросов модернизации существующей в школах образовательной системы с целью приведения ее в соответствие с требованиями ФГОС;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BEA66-9FC6-406D-BD52-AA055FD5B98A}" type="parTrans" cxnId="{9196FB6F-2832-4A33-BDD2-D4FCE634D7D6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3FA14-3B6C-4A62-830B-4929C34BD508}" type="sibTrans" cxnId="{9196FB6F-2832-4A33-BDD2-D4FCE634D7D6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B5E20-3B32-4EAC-9CA4-C1F4C42CD0C7}">
      <dgm:prSet custT="1"/>
      <dgm:spPr/>
      <dgm:t>
        <a:bodyPr/>
        <a:lstStyle/>
        <a:p>
          <a:pPr rtl="0"/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марафон  «Технология и практика 21 века»;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DF29D-ABBE-4DBA-82F5-5F90E2A615E9}" type="parTrans" cxnId="{1217E30F-8BBA-40CC-BF13-3908751C4826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27ACB-EB76-4790-ACD0-C3C1E62327F9}" type="sibTrans" cxnId="{1217E30F-8BBA-40CC-BF13-3908751C4826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1CA70-7645-499D-B278-BFF3DB2858F5}">
      <dgm:prSet custT="1"/>
      <dgm:spPr/>
      <dgm:t>
        <a:bodyPr/>
        <a:lstStyle/>
        <a:p>
          <a:pPr rtl="0"/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методические недели;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808F9-5712-4F48-8B4E-E3CF67097965}" type="parTrans" cxnId="{E1C44B87-AE4D-463C-9595-DED37F592392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3A13C-9014-47EB-9FBF-4B252CB18BAA}" type="sibTrans" cxnId="{E1C44B87-AE4D-463C-9595-DED37F592392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91F69-B417-416E-84EA-7AB999DBE2B0}">
      <dgm:prSet custT="1"/>
      <dgm:spPr/>
      <dgm:t>
        <a:bodyPr/>
        <a:lstStyle/>
        <a:p>
          <a:pPr rtl="0"/>
          <a:r>
            <a: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Форум (в 2014 году - 35 педагогов, в 2015 году- 47 педагогов). </a:t>
          </a:r>
          <a:endParaRPr lang="ru-RU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763B5-4211-4407-BC97-9894D613FCC5}" type="parTrans" cxnId="{BB6FE3BC-6533-410E-AED7-F7D475831EA0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EAA25-F10F-4743-B3EA-EAFE0355325D}" type="sibTrans" cxnId="{BB6FE3BC-6533-410E-AED7-F7D475831EA0}">
      <dgm:prSet/>
      <dgm:spPr/>
      <dgm:t>
        <a:bodyPr/>
        <a:lstStyle/>
        <a:p>
          <a:endParaRPr lang="ru-RU" sz="16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F7EEB-DE75-4EB6-8BB6-A10C8ED4205C}" type="pres">
      <dgm:prSet presAssocID="{7D6A51C2-3947-4B19-A4D9-D516313F93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97757-1F52-4B05-BC63-27D2FE63AFB3}" type="pres">
      <dgm:prSet presAssocID="{6B9E1F9E-9CB7-4C4A-A8E9-C8C54BEE929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2859D-3ED2-4280-8F53-69F196264ED9}" type="pres">
      <dgm:prSet presAssocID="{F5C5966C-4D14-40FE-AC9F-F62A0D1AA313}" presName="spacer" presStyleCnt="0"/>
      <dgm:spPr/>
      <dgm:t>
        <a:bodyPr/>
        <a:lstStyle/>
        <a:p>
          <a:endParaRPr lang="ru-RU"/>
        </a:p>
      </dgm:t>
    </dgm:pt>
    <dgm:pt modelId="{C743A760-3A67-41EB-95E2-1A9DA9274F0F}" type="pres">
      <dgm:prSet presAssocID="{2024F72D-E1F7-4F6C-AEDA-930C1CCAAEA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18805-4A4F-4FF1-A528-7EFAD9F6C3F8}" type="pres">
      <dgm:prSet presAssocID="{BEA24991-560F-4AF1-89A6-66A55FFCE2AE}" presName="spacer" presStyleCnt="0"/>
      <dgm:spPr/>
      <dgm:t>
        <a:bodyPr/>
        <a:lstStyle/>
        <a:p>
          <a:endParaRPr lang="ru-RU"/>
        </a:p>
      </dgm:t>
    </dgm:pt>
    <dgm:pt modelId="{A9B44DA1-25C6-4DFD-8234-E57ED960548F}" type="pres">
      <dgm:prSet presAssocID="{13640A8D-FB02-43DF-9BB2-A787B109295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245D8-302A-4953-A1DD-7F6BD3EF462E}" type="pres">
      <dgm:prSet presAssocID="{47083364-FFA0-4E8D-95FC-DE8FF85A7C2E}" presName="spacer" presStyleCnt="0"/>
      <dgm:spPr/>
      <dgm:t>
        <a:bodyPr/>
        <a:lstStyle/>
        <a:p>
          <a:endParaRPr lang="ru-RU"/>
        </a:p>
      </dgm:t>
    </dgm:pt>
    <dgm:pt modelId="{719F1FA3-4377-451C-93AE-E00EFA713F43}" type="pres">
      <dgm:prSet presAssocID="{25AF5FCD-CA5D-41F6-83CE-FFC30C0B00D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C6E99-7FCA-4F8C-8198-9C6B26794B07}" type="pres">
      <dgm:prSet presAssocID="{BC93FA14-3B6C-4A62-830B-4929C34BD508}" presName="spacer" presStyleCnt="0"/>
      <dgm:spPr/>
      <dgm:t>
        <a:bodyPr/>
        <a:lstStyle/>
        <a:p>
          <a:endParaRPr lang="ru-RU"/>
        </a:p>
      </dgm:t>
    </dgm:pt>
    <dgm:pt modelId="{2A56788F-1F18-4105-BC93-E2AC78F4B793}" type="pres">
      <dgm:prSet presAssocID="{9E7B5E20-3B32-4EAC-9CA4-C1F4C42CD0C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93D5-8603-4EB5-ADDC-9BCF674C81CF}" type="pres">
      <dgm:prSet presAssocID="{0B027ACB-EB76-4790-ACD0-C3C1E62327F9}" presName="spacer" presStyleCnt="0"/>
      <dgm:spPr/>
      <dgm:t>
        <a:bodyPr/>
        <a:lstStyle/>
        <a:p>
          <a:endParaRPr lang="ru-RU"/>
        </a:p>
      </dgm:t>
    </dgm:pt>
    <dgm:pt modelId="{670A0AE4-767A-406A-8785-630716DA1A4F}" type="pres">
      <dgm:prSet presAssocID="{6DB1CA70-7645-499D-B278-BFF3DB2858F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C0458-647D-4FF5-BCE6-F6F6A19DDC44}" type="pres">
      <dgm:prSet presAssocID="{C6B3A13C-9014-47EB-9FBF-4B252CB18BAA}" presName="spacer" presStyleCnt="0"/>
      <dgm:spPr/>
      <dgm:t>
        <a:bodyPr/>
        <a:lstStyle/>
        <a:p>
          <a:endParaRPr lang="ru-RU"/>
        </a:p>
      </dgm:t>
    </dgm:pt>
    <dgm:pt modelId="{CB760652-D55C-4CE3-AFE3-8759CD877D5D}" type="pres">
      <dgm:prSet presAssocID="{48291F69-B417-416E-84EA-7AB999DBE2B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C44B87-AE4D-463C-9595-DED37F592392}" srcId="{7D6A51C2-3947-4B19-A4D9-D516313F930D}" destId="{6DB1CA70-7645-499D-B278-BFF3DB2858F5}" srcOrd="5" destOrd="0" parTransId="{AE9808F9-5712-4F48-8B4E-E3CF67097965}" sibTransId="{C6B3A13C-9014-47EB-9FBF-4B252CB18BAA}"/>
    <dgm:cxn modelId="{08934C31-40E6-42EA-9F98-A73312EEF83C}" type="presOf" srcId="{6B9E1F9E-9CB7-4C4A-A8E9-C8C54BEE929E}" destId="{7AC97757-1F52-4B05-BC63-27D2FE63AFB3}" srcOrd="0" destOrd="0" presId="urn:microsoft.com/office/officeart/2005/8/layout/vList2"/>
    <dgm:cxn modelId="{24911FF8-0F76-4332-9C77-FA812AC260EF}" srcId="{7D6A51C2-3947-4B19-A4D9-D516313F930D}" destId="{13640A8D-FB02-43DF-9BB2-A787B109295A}" srcOrd="2" destOrd="0" parTransId="{FA956BD5-4F46-44F9-9CBA-2AB4683E9753}" sibTransId="{47083364-FFA0-4E8D-95FC-DE8FF85A7C2E}"/>
    <dgm:cxn modelId="{255BDFBE-917D-4F58-B78D-34CAF48E042F}" type="presOf" srcId="{7D6A51C2-3947-4B19-A4D9-D516313F930D}" destId="{E77F7EEB-DE75-4EB6-8BB6-A10C8ED4205C}" srcOrd="0" destOrd="0" presId="urn:microsoft.com/office/officeart/2005/8/layout/vList2"/>
    <dgm:cxn modelId="{6F7CDF73-98CF-4644-BDD9-4552C7101348}" srcId="{7D6A51C2-3947-4B19-A4D9-D516313F930D}" destId="{6B9E1F9E-9CB7-4C4A-A8E9-C8C54BEE929E}" srcOrd="0" destOrd="0" parTransId="{428453A6-1F15-4E1E-938E-6E4328AED954}" sibTransId="{F5C5966C-4D14-40FE-AC9F-F62A0D1AA313}"/>
    <dgm:cxn modelId="{BB6FE3BC-6533-410E-AED7-F7D475831EA0}" srcId="{7D6A51C2-3947-4B19-A4D9-D516313F930D}" destId="{48291F69-B417-416E-84EA-7AB999DBE2B0}" srcOrd="6" destOrd="0" parTransId="{E12763B5-4211-4407-BC97-9894D613FCC5}" sibTransId="{792EAA25-F10F-4743-B3EA-EAFE0355325D}"/>
    <dgm:cxn modelId="{1E581786-619A-4E71-8697-A511FB0D0088}" type="presOf" srcId="{48291F69-B417-416E-84EA-7AB999DBE2B0}" destId="{CB760652-D55C-4CE3-AFE3-8759CD877D5D}" srcOrd="0" destOrd="0" presId="urn:microsoft.com/office/officeart/2005/8/layout/vList2"/>
    <dgm:cxn modelId="{ECAA93BC-7BDA-4736-9C49-7BF2F765C2B2}" type="presOf" srcId="{6DB1CA70-7645-499D-B278-BFF3DB2858F5}" destId="{670A0AE4-767A-406A-8785-630716DA1A4F}" srcOrd="0" destOrd="0" presId="urn:microsoft.com/office/officeart/2005/8/layout/vList2"/>
    <dgm:cxn modelId="{9196FB6F-2832-4A33-BDD2-D4FCE634D7D6}" srcId="{7D6A51C2-3947-4B19-A4D9-D516313F930D}" destId="{25AF5FCD-CA5D-41F6-83CE-FFC30C0B00D7}" srcOrd="3" destOrd="0" parTransId="{7B9BEA66-9FC6-406D-BD52-AA055FD5B98A}" sibTransId="{BC93FA14-3B6C-4A62-830B-4929C34BD508}"/>
    <dgm:cxn modelId="{9A3688AC-772D-4C14-8A6A-843652957BB7}" type="presOf" srcId="{9E7B5E20-3B32-4EAC-9CA4-C1F4C42CD0C7}" destId="{2A56788F-1F18-4105-BC93-E2AC78F4B793}" srcOrd="0" destOrd="0" presId="urn:microsoft.com/office/officeart/2005/8/layout/vList2"/>
    <dgm:cxn modelId="{1217E30F-8BBA-40CC-BF13-3908751C4826}" srcId="{7D6A51C2-3947-4B19-A4D9-D516313F930D}" destId="{9E7B5E20-3B32-4EAC-9CA4-C1F4C42CD0C7}" srcOrd="4" destOrd="0" parTransId="{B25DF29D-ABBE-4DBA-82F5-5F90E2A615E9}" sibTransId="{0B027ACB-EB76-4790-ACD0-C3C1E62327F9}"/>
    <dgm:cxn modelId="{92569B8A-FAC2-406C-89B9-AA23FCE74719}" srcId="{7D6A51C2-3947-4B19-A4D9-D516313F930D}" destId="{2024F72D-E1F7-4F6C-AEDA-930C1CCAAEAE}" srcOrd="1" destOrd="0" parTransId="{1A6D9FA5-DF18-4D72-BDA4-FFB921C6BCDC}" sibTransId="{BEA24991-560F-4AF1-89A6-66A55FFCE2AE}"/>
    <dgm:cxn modelId="{06C3DC14-E9F5-4FA9-BDFA-0C2A420138AD}" type="presOf" srcId="{25AF5FCD-CA5D-41F6-83CE-FFC30C0B00D7}" destId="{719F1FA3-4377-451C-93AE-E00EFA713F43}" srcOrd="0" destOrd="0" presId="urn:microsoft.com/office/officeart/2005/8/layout/vList2"/>
    <dgm:cxn modelId="{976562EB-8D6B-483B-B838-4983CDB237C1}" type="presOf" srcId="{2024F72D-E1F7-4F6C-AEDA-930C1CCAAEAE}" destId="{C743A760-3A67-41EB-95E2-1A9DA9274F0F}" srcOrd="0" destOrd="0" presId="urn:microsoft.com/office/officeart/2005/8/layout/vList2"/>
    <dgm:cxn modelId="{38DC0F36-9158-4F13-A213-A011086CDC9F}" type="presOf" srcId="{13640A8D-FB02-43DF-9BB2-A787B109295A}" destId="{A9B44DA1-25C6-4DFD-8234-E57ED960548F}" srcOrd="0" destOrd="0" presId="urn:microsoft.com/office/officeart/2005/8/layout/vList2"/>
    <dgm:cxn modelId="{AD03AC1E-B2A1-4BBE-8B28-5ED41A631921}" type="presParOf" srcId="{E77F7EEB-DE75-4EB6-8BB6-A10C8ED4205C}" destId="{7AC97757-1F52-4B05-BC63-27D2FE63AFB3}" srcOrd="0" destOrd="0" presId="urn:microsoft.com/office/officeart/2005/8/layout/vList2"/>
    <dgm:cxn modelId="{84941E88-049D-435F-B309-4F339F7D98D5}" type="presParOf" srcId="{E77F7EEB-DE75-4EB6-8BB6-A10C8ED4205C}" destId="{8242859D-3ED2-4280-8F53-69F196264ED9}" srcOrd="1" destOrd="0" presId="urn:microsoft.com/office/officeart/2005/8/layout/vList2"/>
    <dgm:cxn modelId="{D9DA79AB-A8B4-4C1F-9BBA-49BBAF06D960}" type="presParOf" srcId="{E77F7EEB-DE75-4EB6-8BB6-A10C8ED4205C}" destId="{C743A760-3A67-41EB-95E2-1A9DA9274F0F}" srcOrd="2" destOrd="0" presId="urn:microsoft.com/office/officeart/2005/8/layout/vList2"/>
    <dgm:cxn modelId="{F081F8CC-124A-41E9-A33A-D853B3295897}" type="presParOf" srcId="{E77F7EEB-DE75-4EB6-8BB6-A10C8ED4205C}" destId="{E7718805-4A4F-4FF1-A528-7EFAD9F6C3F8}" srcOrd="3" destOrd="0" presId="urn:microsoft.com/office/officeart/2005/8/layout/vList2"/>
    <dgm:cxn modelId="{F145382E-442F-4D14-A5C9-F551427D2E01}" type="presParOf" srcId="{E77F7EEB-DE75-4EB6-8BB6-A10C8ED4205C}" destId="{A9B44DA1-25C6-4DFD-8234-E57ED960548F}" srcOrd="4" destOrd="0" presId="urn:microsoft.com/office/officeart/2005/8/layout/vList2"/>
    <dgm:cxn modelId="{61089FFF-1387-4D09-9D30-B6815177AA58}" type="presParOf" srcId="{E77F7EEB-DE75-4EB6-8BB6-A10C8ED4205C}" destId="{A27245D8-302A-4953-A1DD-7F6BD3EF462E}" srcOrd="5" destOrd="0" presId="urn:microsoft.com/office/officeart/2005/8/layout/vList2"/>
    <dgm:cxn modelId="{95FB0169-FF4E-4167-A060-287B70B18FD7}" type="presParOf" srcId="{E77F7EEB-DE75-4EB6-8BB6-A10C8ED4205C}" destId="{719F1FA3-4377-451C-93AE-E00EFA713F43}" srcOrd="6" destOrd="0" presId="urn:microsoft.com/office/officeart/2005/8/layout/vList2"/>
    <dgm:cxn modelId="{897A7D70-6717-4451-8C43-CC8954F6AC2F}" type="presParOf" srcId="{E77F7EEB-DE75-4EB6-8BB6-A10C8ED4205C}" destId="{A49C6E99-7FCA-4F8C-8198-9C6B26794B07}" srcOrd="7" destOrd="0" presId="urn:microsoft.com/office/officeart/2005/8/layout/vList2"/>
    <dgm:cxn modelId="{EF11A1CE-7B2D-4ACF-914B-9F92B9F4DCBF}" type="presParOf" srcId="{E77F7EEB-DE75-4EB6-8BB6-A10C8ED4205C}" destId="{2A56788F-1F18-4105-BC93-E2AC78F4B793}" srcOrd="8" destOrd="0" presId="urn:microsoft.com/office/officeart/2005/8/layout/vList2"/>
    <dgm:cxn modelId="{6C249C95-2570-44BB-BE2D-C9D6D344FE3D}" type="presParOf" srcId="{E77F7EEB-DE75-4EB6-8BB6-A10C8ED4205C}" destId="{CAC893D5-8603-4EB5-ADDC-9BCF674C81CF}" srcOrd="9" destOrd="0" presId="urn:microsoft.com/office/officeart/2005/8/layout/vList2"/>
    <dgm:cxn modelId="{A6B088DD-5E15-446C-A155-9878835876A9}" type="presParOf" srcId="{E77F7EEB-DE75-4EB6-8BB6-A10C8ED4205C}" destId="{670A0AE4-767A-406A-8785-630716DA1A4F}" srcOrd="10" destOrd="0" presId="urn:microsoft.com/office/officeart/2005/8/layout/vList2"/>
    <dgm:cxn modelId="{14AB828D-25D8-4E2F-8393-D7C15D677CDF}" type="presParOf" srcId="{E77F7EEB-DE75-4EB6-8BB6-A10C8ED4205C}" destId="{414C0458-647D-4FF5-BCE6-F6F6A19DDC44}" srcOrd="11" destOrd="0" presId="urn:microsoft.com/office/officeart/2005/8/layout/vList2"/>
    <dgm:cxn modelId="{3755654A-4FB8-4E8C-B6D2-1332F4B185C1}" type="presParOf" srcId="{E77F7EEB-DE75-4EB6-8BB6-A10C8ED4205C}" destId="{CB760652-D55C-4CE3-AFE3-8759CD877D5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86DBDE-9ABC-4391-A694-107A474AF211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BB947CE5-FF1A-4638-A9B3-6F1B050937A9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работе  стажировочных площадок;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B95B9-212B-4855-8148-CD6883D76508}" type="parTrans" cxnId="{9A7A790F-E31E-4D18-B78E-0A0B75ED734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E1512-83EC-4061-8185-FEEA9C6E4328}" type="sibTrans" cxnId="{9A7A790F-E31E-4D18-B78E-0A0B75ED734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C172B-3D01-4381-9115-56927B67A279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материалов с использованием информационных ресурсов (блог, сайт, персональная страница);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C9046-182C-4127-8AED-861B3668EFE4}" type="parTrans" cxnId="{20537501-B05A-427F-BF18-33A9AF08EB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4BD28-1088-41BA-87B6-29A840EBE449}" type="sibTrans" cxnId="{20537501-B05A-427F-BF18-33A9AF08EB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831E5-B8B9-49B3-B0DE-03FC674734C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мастер- классов, семинаров;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AE669-D71F-4E2C-96E8-1A52DA11806D}" type="parTrans" cxnId="{448882D7-34CC-4EBC-92E8-A7D4847EC9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C8E93-C2BC-4B98-8340-DFA0F7BCADF7}" type="sibTrans" cxnId="{448882D7-34CC-4EBC-92E8-A7D4847EC9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A7461-59EB-419A-A4A3-EFCB35476A26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медиатеки для преподавателей по различным вопросам, участие в работе вебинаров, видеоконференций;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E2984-992D-4E33-B499-1502D158FE2F}" type="parTrans" cxnId="{54CB3362-33F8-4718-8E5E-E8386B7952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6EF32-3DCE-455A-B6C3-ACF6E99CD598}" type="sibTrans" cxnId="{54CB3362-33F8-4718-8E5E-E8386B7952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54FA0-F406-4E2E-BF54-5DD739F6238A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конкурсах профессионального мастерства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AAAE-A276-4A5A-836E-5E6816109403}" type="parTrans" cxnId="{433FD95D-CA6B-4D7B-9112-B7940F6DAB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C4836-1D09-4922-89AD-500F93C2D35E}" type="sibTrans" cxnId="{433FD95D-CA6B-4D7B-9112-B7940F6DAB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8A195-43CB-4208-96D7-EB452D19BCC5}" type="pres">
      <dgm:prSet presAssocID="{6786DBDE-9ABC-4391-A694-107A474AF2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B03AB-F08A-443B-96E0-A454E0EAE0ED}" type="pres">
      <dgm:prSet presAssocID="{BB947CE5-FF1A-4638-A9B3-6F1B050937A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4B1F7-46F1-48F9-9648-BC32D1B3105C}" type="pres">
      <dgm:prSet presAssocID="{E4AE1512-83EC-4061-8185-FEEA9C6E4328}" presName="spacer" presStyleCnt="0"/>
      <dgm:spPr/>
      <dgm:t>
        <a:bodyPr/>
        <a:lstStyle/>
        <a:p>
          <a:endParaRPr lang="ru-RU"/>
        </a:p>
      </dgm:t>
    </dgm:pt>
    <dgm:pt modelId="{720609FD-A7A0-4744-B9BF-8207CE0C41EB}" type="pres">
      <dgm:prSet presAssocID="{9CAC172B-3D01-4381-9115-56927B67A27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77186-A406-4A3D-93B6-32744A3092D3}" type="pres">
      <dgm:prSet presAssocID="{3B34BD28-1088-41BA-87B6-29A840EBE449}" presName="spacer" presStyleCnt="0"/>
      <dgm:spPr/>
      <dgm:t>
        <a:bodyPr/>
        <a:lstStyle/>
        <a:p>
          <a:endParaRPr lang="ru-RU"/>
        </a:p>
      </dgm:t>
    </dgm:pt>
    <dgm:pt modelId="{C955D046-50BD-4FCA-84B6-2295624182ED}" type="pres">
      <dgm:prSet presAssocID="{706831E5-B8B9-49B3-B0DE-03FC674734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B7D3B-DBC5-4D19-8DB0-B8B3AAA89DB9}" type="pres">
      <dgm:prSet presAssocID="{B49C8E93-C2BC-4B98-8340-DFA0F7BCADF7}" presName="spacer" presStyleCnt="0"/>
      <dgm:spPr/>
      <dgm:t>
        <a:bodyPr/>
        <a:lstStyle/>
        <a:p>
          <a:endParaRPr lang="ru-RU"/>
        </a:p>
      </dgm:t>
    </dgm:pt>
    <dgm:pt modelId="{E07B68AC-C806-4FAA-B1B3-448056880095}" type="pres">
      <dgm:prSet presAssocID="{5FAA7461-59EB-419A-A4A3-EFCB35476A2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2989E-CD3A-467B-9B18-40A51207CF2C}" type="pres">
      <dgm:prSet presAssocID="{8A46EF32-3DCE-455A-B6C3-ACF6E99CD598}" presName="spacer" presStyleCnt="0"/>
      <dgm:spPr/>
      <dgm:t>
        <a:bodyPr/>
        <a:lstStyle/>
        <a:p>
          <a:endParaRPr lang="ru-RU"/>
        </a:p>
      </dgm:t>
    </dgm:pt>
    <dgm:pt modelId="{E830FC0A-C560-45D2-9712-2ECDCA55BA0E}" type="pres">
      <dgm:prSet presAssocID="{1AA54FA0-F406-4E2E-BF54-5DD739F6238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6FD48-5429-4B4E-B38F-2EE445CF6894}" type="presOf" srcId="{9CAC172B-3D01-4381-9115-56927B67A279}" destId="{720609FD-A7A0-4744-B9BF-8207CE0C41EB}" srcOrd="0" destOrd="0" presId="urn:microsoft.com/office/officeart/2005/8/layout/vList2"/>
    <dgm:cxn modelId="{9A7A790F-E31E-4D18-B78E-0A0B75ED7343}" srcId="{6786DBDE-9ABC-4391-A694-107A474AF211}" destId="{BB947CE5-FF1A-4638-A9B3-6F1B050937A9}" srcOrd="0" destOrd="0" parTransId="{994B95B9-212B-4855-8148-CD6883D76508}" sibTransId="{E4AE1512-83EC-4061-8185-FEEA9C6E4328}"/>
    <dgm:cxn modelId="{448882D7-34CC-4EBC-92E8-A7D4847EC983}" srcId="{6786DBDE-9ABC-4391-A694-107A474AF211}" destId="{706831E5-B8B9-49B3-B0DE-03FC674734C2}" srcOrd="2" destOrd="0" parTransId="{241AE669-D71F-4E2C-96E8-1A52DA11806D}" sibTransId="{B49C8E93-C2BC-4B98-8340-DFA0F7BCADF7}"/>
    <dgm:cxn modelId="{433FD95D-CA6B-4D7B-9112-B7940F6DAB0F}" srcId="{6786DBDE-9ABC-4391-A694-107A474AF211}" destId="{1AA54FA0-F406-4E2E-BF54-5DD739F6238A}" srcOrd="4" destOrd="0" parTransId="{5729AAAE-A276-4A5A-836E-5E6816109403}" sibTransId="{17FC4836-1D09-4922-89AD-500F93C2D35E}"/>
    <dgm:cxn modelId="{849E01D4-81BB-4F2B-B138-52ACAB2FC674}" type="presOf" srcId="{5FAA7461-59EB-419A-A4A3-EFCB35476A26}" destId="{E07B68AC-C806-4FAA-B1B3-448056880095}" srcOrd="0" destOrd="0" presId="urn:microsoft.com/office/officeart/2005/8/layout/vList2"/>
    <dgm:cxn modelId="{20537501-B05A-427F-BF18-33A9AF08EB50}" srcId="{6786DBDE-9ABC-4391-A694-107A474AF211}" destId="{9CAC172B-3D01-4381-9115-56927B67A279}" srcOrd="1" destOrd="0" parTransId="{1BFC9046-182C-4127-8AED-861B3668EFE4}" sibTransId="{3B34BD28-1088-41BA-87B6-29A840EBE449}"/>
    <dgm:cxn modelId="{D1DDE6BC-1664-467C-83A9-827E09327253}" type="presOf" srcId="{1AA54FA0-F406-4E2E-BF54-5DD739F6238A}" destId="{E830FC0A-C560-45D2-9712-2ECDCA55BA0E}" srcOrd="0" destOrd="0" presId="urn:microsoft.com/office/officeart/2005/8/layout/vList2"/>
    <dgm:cxn modelId="{54CB3362-33F8-4718-8E5E-E8386B7952E0}" srcId="{6786DBDE-9ABC-4391-A694-107A474AF211}" destId="{5FAA7461-59EB-419A-A4A3-EFCB35476A26}" srcOrd="3" destOrd="0" parTransId="{D2BE2984-992D-4E33-B499-1502D158FE2F}" sibTransId="{8A46EF32-3DCE-455A-B6C3-ACF6E99CD598}"/>
    <dgm:cxn modelId="{802CF463-272C-4E88-9C9E-119897FE750C}" type="presOf" srcId="{6786DBDE-9ABC-4391-A694-107A474AF211}" destId="{E3C8A195-43CB-4208-96D7-EB452D19BCC5}" srcOrd="0" destOrd="0" presId="urn:microsoft.com/office/officeart/2005/8/layout/vList2"/>
    <dgm:cxn modelId="{359B47AC-3A6C-44BC-8360-42AB8A0FD1D9}" type="presOf" srcId="{BB947CE5-FF1A-4638-A9B3-6F1B050937A9}" destId="{239B03AB-F08A-443B-96E0-A454E0EAE0ED}" srcOrd="0" destOrd="0" presId="urn:microsoft.com/office/officeart/2005/8/layout/vList2"/>
    <dgm:cxn modelId="{48C90074-D16F-408B-91C9-A8FF7DF910D9}" type="presOf" srcId="{706831E5-B8B9-49B3-B0DE-03FC674734C2}" destId="{C955D046-50BD-4FCA-84B6-2295624182ED}" srcOrd="0" destOrd="0" presId="urn:microsoft.com/office/officeart/2005/8/layout/vList2"/>
    <dgm:cxn modelId="{70191BBE-F7BA-44BE-B864-2D12581B1A33}" type="presParOf" srcId="{E3C8A195-43CB-4208-96D7-EB452D19BCC5}" destId="{239B03AB-F08A-443B-96E0-A454E0EAE0ED}" srcOrd="0" destOrd="0" presId="urn:microsoft.com/office/officeart/2005/8/layout/vList2"/>
    <dgm:cxn modelId="{6E61F2D2-250D-4691-A9AA-ADFF77780780}" type="presParOf" srcId="{E3C8A195-43CB-4208-96D7-EB452D19BCC5}" destId="{88B4B1F7-46F1-48F9-9648-BC32D1B3105C}" srcOrd="1" destOrd="0" presId="urn:microsoft.com/office/officeart/2005/8/layout/vList2"/>
    <dgm:cxn modelId="{C1ADFC82-CC35-42C1-871C-4FF661884CDA}" type="presParOf" srcId="{E3C8A195-43CB-4208-96D7-EB452D19BCC5}" destId="{720609FD-A7A0-4744-B9BF-8207CE0C41EB}" srcOrd="2" destOrd="0" presId="urn:microsoft.com/office/officeart/2005/8/layout/vList2"/>
    <dgm:cxn modelId="{FEFD7847-8F7B-45E4-8293-ECA61DE072E3}" type="presParOf" srcId="{E3C8A195-43CB-4208-96D7-EB452D19BCC5}" destId="{15077186-A406-4A3D-93B6-32744A3092D3}" srcOrd="3" destOrd="0" presId="urn:microsoft.com/office/officeart/2005/8/layout/vList2"/>
    <dgm:cxn modelId="{26C4285B-B01B-47DE-B508-951A1F6E3DA2}" type="presParOf" srcId="{E3C8A195-43CB-4208-96D7-EB452D19BCC5}" destId="{C955D046-50BD-4FCA-84B6-2295624182ED}" srcOrd="4" destOrd="0" presId="urn:microsoft.com/office/officeart/2005/8/layout/vList2"/>
    <dgm:cxn modelId="{FA7706A3-9086-4D77-9584-91D5678D9CBD}" type="presParOf" srcId="{E3C8A195-43CB-4208-96D7-EB452D19BCC5}" destId="{160B7D3B-DBC5-4D19-8DB0-B8B3AAA89DB9}" srcOrd="5" destOrd="0" presId="urn:microsoft.com/office/officeart/2005/8/layout/vList2"/>
    <dgm:cxn modelId="{3F407954-4FEA-49D9-9F44-66BACD976D4D}" type="presParOf" srcId="{E3C8A195-43CB-4208-96D7-EB452D19BCC5}" destId="{E07B68AC-C806-4FAA-B1B3-448056880095}" srcOrd="6" destOrd="0" presId="urn:microsoft.com/office/officeart/2005/8/layout/vList2"/>
    <dgm:cxn modelId="{DDEC86AE-D484-4076-A93A-1EB245AE4436}" type="presParOf" srcId="{E3C8A195-43CB-4208-96D7-EB452D19BCC5}" destId="{61B2989E-CD3A-467B-9B18-40A51207CF2C}" srcOrd="7" destOrd="0" presId="urn:microsoft.com/office/officeart/2005/8/layout/vList2"/>
    <dgm:cxn modelId="{C4A8B452-2F0D-403C-AB74-9630EB7A2569}" type="presParOf" srcId="{E3C8A195-43CB-4208-96D7-EB452D19BCC5}" destId="{E830FC0A-C560-45D2-9712-2ECDCA55BA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03AE3E-F3BE-49A7-B588-8AF337EECA34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2D0FDA-7CB8-4183-93A6-E6A003A9968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 Учитель года», «Воспитатель года», 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DA777-5A1A-4232-B35A-D03EE7D8E0AE}" type="parTrans" cxnId="{B95CCA72-F010-4D70-9D3A-AEB8769BE35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971CE-6C3D-41B0-87FC-4E20889EF212}" type="sibTrans" cxnId="{B95CCA72-F010-4D70-9D3A-AEB8769BE35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B32D7-11E6-4721-AA84-E8145AD09D1D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неделя педагогов-психологов «Практическая психология в образовании: вчера, сегодня, завтра - 2015»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7CBAB-6D68-4B5E-8FCB-235A0AD75F39}" type="parTrans" cxnId="{1E8AEA3D-B144-4832-AE87-C76BFCC4B28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F26D9-1E1A-47E8-AAA8-D43230FBEF34}" type="sibTrans" cxnId="{1E8AEA3D-B144-4832-AE87-C76BFCC4B28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2370A-97B2-4DD0-ACEB-15CAB7690DA9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методическая неделя классных руководителей «Панорама классных дел»,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CE01E-76C1-4F85-99EE-6DFBFBE2533B}" type="parTrans" cxnId="{6D8D95E1-B545-4421-AA02-87F7B450071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F289F-43A9-42B8-B32F-FE56BE3D9B53}" type="sibTrans" cxnId="{6D8D95E1-B545-4421-AA02-87F7B450071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3FEA1-C085-4A8F-8278-2690628DAEFC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неделя «Инновации в образовании: формирование УУД – стратегические цели «Новой школы»,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C4E66-9A95-4CCC-914E-5B3270A6DF4B}" type="parTrans" cxnId="{B29462DA-CC20-4C76-8B53-CFF4A0FF88B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85F51-0559-41DC-B250-D6BD4D27CEEB}" type="sibTrans" cxnId="{B29462DA-CC20-4C76-8B53-CFF4A0FF88B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51FC2-3798-4185-891E-C380D17DCC31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неделя «Духовно-нравственное развитие и воспитание через курс ОРКСЭ»,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1102D-25E4-410B-B68D-E46860BE8EE3}" type="parTrans" cxnId="{A5BAF2B8-C2C2-4C54-A60A-63FF33B3372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50397-7219-4DB8-9388-ABF1B18F919A}" type="sibTrans" cxnId="{A5BAF2B8-C2C2-4C54-A60A-63FF33B3372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7401A-D644-46BE-9C2A-4A28B9AEACE7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педагогических проектов «Лучший педагогический проект»,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97B78-D3E0-4EB7-8DFD-66FF3187548B}" type="parTrans" cxnId="{A8976E7C-D430-4417-9ED9-04CD36F3A8BC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E5BA1-F6E1-4CD8-BCCB-43CF0C109911}" type="sibTrans" cxnId="{A8976E7C-D430-4417-9ED9-04CD36F3A8BC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C2174-DE7B-406A-BF1D-4D034BD008D3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профессионального мастерства «Я - мастер своего дела»,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5C7C4-F2F3-4241-B4FD-E90AD289E6C5}" type="parTrans" cxnId="{C7A3958B-DD23-49FB-9A65-143E8B6E878B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C3D67-55F1-4B5A-B5DC-2E0C5C2B2423}" type="sibTrans" cxnId="{C7A3958B-DD23-49FB-9A65-143E8B6E878B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B7466-5A8D-47FF-94C4-4CC8619BCEDE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профессиональный конкурс инновационных продуктов,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1105C-5B45-4E46-A870-908FF4DC05F0}" type="parTrans" cxnId="{1DDE172F-156E-4C80-B1AD-E1C03C98D9E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F9605-2887-42F5-BDD1-8FFE66E1EE8D}" type="sibTrans" cxnId="{1DDE172F-156E-4C80-B1AD-E1C03C98D9E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622B9-4C36-40A9-B27A-5150E6F96FA2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педагогический марафон «Технология и практика в образовании XXI века»,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569A3-C9A6-45F7-977B-357EC26FDE4E}" type="parTrans" cxnId="{6E6CEA9F-0A85-452E-81D6-0E9B95F352F5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38DA2-9A0D-452A-9767-450894C38642}" type="sibTrans" cxnId="{6E6CEA9F-0A85-452E-81D6-0E9B95F352F5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823F3-7303-4942-8BB7-2E4A4BB4D346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конкурс  методических разработок «Профессия – учитель!», 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DB452-9929-45F6-9840-7BB5026AABCC}" type="parTrans" cxnId="{AC5D0671-F6F2-4AF8-B58E-BA81DFD3AC6D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A18AC-6E75-46A7-8645-E95E04CCCD26}" type="sibTrans" cxnId="{AC5D0671-F6F2-4AF8-B58E-BA81DFD3AC6D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4736F-EF40-42F9-A519-34D296580989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интеллектуальный марафон учителей начальных классов,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1C378-3382-4854-BEBB-9771EC38A2DB}" type="parTrans" cxnId="{18FF032D-0BB0-45F1-924C-C56C89DB2E3E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0340A-0AC5-479A-AD5C-2A5C358D7B6C}" type="sibTrans" cxnId="{18FF032D-0BB0-45F1-924C-C56C89DB2E3E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0301EC-5B05-4840-8149-52C162D84063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профессионального мастерства педагогов дополнительного образования «Лестница успеха»,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4289C-282E-48F6-92E0-25E1C23FD0DB}" type="parTrans" cxnId="{DD400F73-EB68-4298-8998-3F6F9525D2A5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1064C-C6CD-4A2C-8C7D-F724E8B945C7}" type="sibTrans" cxnId="{DD400F73-EB68-4298-8998-3F6F9525D2A5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516FD-8135-4910-9337-D264109D98A2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конкурс на лучшую программу развития воспитательной компоненты в общеобразовательном учреждении).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89F6D-6031-467E-9D0F-794FAE48C68B}" type="parTrans" cxnId="{3E4DDCDE-50E1-4052-85FE-A43A0414FC44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1CF2F-D62C-4B4D-9A1E-24CD83448756}" type="sibTrans" cxnId="{3E4DDCDE-50E1-4052-85FE-A43A0414FC44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854B0-DE84-410E-A54D-6E02E1522BFB}" type="pres">
      <dgm:prSet presAssocID="{BE03AE3E-F3BE-49A7-B588-8AF337EECA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B8C58-7AFB-48BA-9868-4ED9B92F0256}" type="pres">
      <dgm:prSet presAssocID="{722D0FDA-7CB8-4183-93A6-E6A003A9968D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B2048-57B6-42BC-81C8-04DA96C7A157}" type="pres">
      <dgm:prSet presAssocID="{46D971CE-6C3D-41B0-87FC-4E20889EF212}" presName="spacer" presStyleCnt="0"/>
      <dgm:spPr/>
      <dgm:t>
        <a:bodyPr/>
        <a:lstStyle/>
        <a:p>
          <a:endParaRPr lang="ru-RU"/>
        </a:p>
      </dgm:t>
    </dgm:pt>
    <dgm:pt modelId="{01C42B6E-3C39-4D3C-8392-B89D54F26399}" type="pres">
      <dgm:prSet presAssocID="{EFFB32D7-11E6-4721-AA84-E8145AD09D1D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599E9-35E4-4F76-8AEC-19BF5ABC2618}" type="pres">
      <dgm:prSet presAssocID="{7A6F26D9-1E1A-47E8-AAA8-D43230FBEF34}" presName="spacer" presStyleCnt="0"/>
      <dgm:spPr/>
      <dgm:t>
        <a:bodyPr/>
        <a:lstStyle/>
        <a:p>
          <a:endParaRPr lang="ru-RU"/>
        </a:p>
      </dgm:t>
    </dgm:pt>
    <dgm:pt modelId="{AAF24194-8DB1-4666-A3AA-CE2576087C9B}" type="pres">
      <dgm:prSet presAssocID="{FDE2370A-97B2-4DD0-ACEB-15CAB7690DA9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73584-6FE2-438A-AA95-9CCB270FF7EE}" type="pres">
      <dgm:prSet presAssocID="{F3CF289F-43A9-42B8-B32F-FE56BE3D9B53}" presName="spacer" presStyleCnt="0"/>
      <dgm:spPr/>
      <dgm:t>
        <a:bodyPr/>
        <a:lstStyle/>
        <a:p>
          <a:endParaRPr lang="ru-RU"/>
        </a:p>
      </dgm:t>
    </dgm:pt>
    <dgm:pt modelId="{8B542D30-545B-4ABB-9A10-9C3CC2A8BF0B}" type="pres">
      <dgm:prSet presAssocID="{A2C3FEA1-C085-4A8F-8278-2690628DAEFC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3A86D-9710-41A6-A826-7C8F969F553B}" type="pres">
      <dgm:prSet presAssocID="{93585F51-0559-41DC-B250-D6BD4D27CEEB}" presName="spacer" presStyleCnt="0"/>
      <dgm:spPr/>
      <dgm:t>
        <a:bodyPr/>
        <a:lstStyle/>
        <a:p>
          <a:endParaRPr lang="ru-RU"/>
        </a:p>
      </dgm:t>
    </dgm:pt>
    <dgm:pt modelId="{25A30319-475D-4F64-8AE5-DB334AB5FD89}" type="pres">
      <dgm:prSet presAssocID="{69E51FC2-3798-4185-891E-C380D17DCC31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D2193-9BDD-4A5D-8DC1-CD84D108F18E}" type="pres">
      <dgm:prSet presAssocID="{14C50397-7219-4DB8-9388-ABF1B18F919A}" presName="spacer" presStyleCnt="0"/>
      <dgm:spPr/>
      <dgm:t>
        <a:bodyPr/>
        <a:lstStyle/>
        <a:p>
          <a:endParaRPr lang="ru-RU"/>
        </a:p>
      </dgm:t>
    </dgm:pt>
    <dgm:pt modelId="{FA4A983F-3A23-42FF-863F-AB3203DE47B5}" type="pres">
      <dgm:prSet presAssocID="{2167401A-D644-46BE-9C2A-4A28B9AEACE7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E2A2A-E2F6-45EC-BBAC-CD4CBEE6CFB1}" type="pres">
      <dgm:prSet presAssocID="{528E5BA1-F6E1-4CD8-BCCB-43CF0C109911}" presName="spacer" presStyleCnt="0"/>
      <dgm:spPr/>
      <dgm:t>
        <a:bodyPr/>
        <a:lstStyle/>
        <a:p>
          <a:endParaRPr lang="ru-RU"/>
        </a:p>
      </dgm:t>
    </dgm:pt>
    <dgm:pt modelId="{2356F0EF-D8A0-43A7-9691-640FE75B2F7F}" type="pres">
      <dgm:prSet presAssocID="{7FAC2174-DE7B-406A-BF1D-4D034BD008D3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887B4-DB57-4010-8AAE-CA3A22D62B04}" type="pres">
      <dgm:prSet presAssocID="{96EC3D67-55F1-4B5A-B5DC-2E0C5C2B2423}" presName="spacer" presStyleCnt="0"/>
      <dgm:spPr/>
      <dgm:t>
        <a:bodyPr/>
        <a:lstStyle/>
        <a:p>
          <a:endParaRPr lang="ru-RU"/>
        </a:p>
      </dgm:t>
    </dgm:pt>
    <dgm:pt modelId="{3D87E663-6488-4426-98AD-803B0FFEACBE}" type="pres">
      <dgm:prSet presAssocID="{CE8B7466-5A8D-47FF-94C4-4CC8619BCEDE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C5FF3-5800-440D-AD17-475E2CDC6CD4}" type="pres">
      <dgm:prSet presAssocID="{05EF9605-2887-42F5-BDD1-8FFE66E1EE8D}" presName="spacer" presStyleCnt="0"/>
      <dgm:spPr/>
      <dgm:t>
        <a:bodyPr/>
        <a:lstStyle/>
        <a:p>
          <a:endParaRPr lang="ru-RU"/>
        </a:p>
      </dgm:t>
    </dgm:pt>
    <dgm:pt modelId="{F6A592AE-E715-44C4-AEF8-EFBCF5FF53D7}" type="pres">
      <dgm:prSet presAssocID="{1FF622B9-4C36-40A9-B27A-5150E6F96FA2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6F883-346B-464B-BE79-01A513D134EE}" type="pres">
      <dgm:prSet presAssocID="{5F838DA2-9A0D-452A-9767-450894C38642}" presName="spacer" presStyleCnt="0"/>
      <dgm:spPr/>
      <dgm:t>
        <a:bodyPr/>
        <a:lstStyle/>
        <a:p>
          <a:endParaRPr lang="ru-RU"/>
        </a:p>
      </dgm:t>
    </dgm:pt>
    <dgm:pt modelId="{7E0E6E16-519A-493B-B346-84363F8B73B2}" type="pres">
      <dgm:prSet presAssocID="{B7E823F3-7303-4942-8BB7-2E4A4BB4D346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4F7BD-14F3-44F9-89E7-562D17BAFF8E}" type="pres">
      <dgm:prSet presAssocID="{D51A18AC-6E75-46A7-8645-E95E04CCCD26}" presName="spacer" presStyleCnt="0"/>
      <dgm:spPr/>
      <dgm:t>
        <a:bodyPr/>
        <a:lstStyle/>
        <a:p>
          <a:endParaRPr lang="ru-RU"/>
        </a:p>
      </dgm:t>
    </dgm:pt>
    <dgm:pt modelId="{F8DBAE60-E1AC-4D8C-BD5B-6106C1FC3488}" type="pres">
      <dgm:prSet presAssocID="{59D4736F-EF40-42F9-A519-34D296580989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F8C43-3FEB-482D-89A2-9598E103A5BF}" type="pres">
      <dgm:prSet presAssocID="{5DF0340A-0AC5-479A-AD5C-2A5C358D7B6C}" presName="spacer" presStyleCnt="0"/>
      <dgm:spPr/>
      <dgm:t>
        <a:bodyPr/>
        <a:lstStyle/>
        <a:p>
          <a:endParaRPr lang="ru-RU"/>
        </a:p>
      </dgm:t>
    </dgm:pt>
    <dgm:pt modelId="{F79F04CB-50E4-41F5-B9BB-9D5381FF7676}" type="pres">
      <dgm:prSet presAssocID="{640301EC-5B05-4840-8149-52C162D84063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8A46D-B4D5-48E8-B232-0566CE195FFE}" type="pres">
      <dgm:prSet presAssocID="{A2C1064C-C6CD-4A2C-8C7D-F724E8B945C7}" presName="spacer" presStyleCnt="0"/>
      <dgm:spPr/>
      <dgm:t>
        <a:bodyPr/>
        <a:lstStyle/>
        <a:p>
          <a:endParaRPr lang="ru-RU"/>
        </a:p>
      </dgm:t>
    </dgm:pt>
    <dgm:pt modelId="{8B35338F-9110-49CB-8198-5CA7E20FB556}" type="pres">
      <dgm:prSet presAssocID="{03D516FD-8135-4910-9337-D264109D98A2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A593D-94F0-4875-B4A3-360B393CFBFF}" type="presOf" srcId="{03D516FD-8135-4910-9337-D264109D98A2}" destId="{8B35338F-9110-49CB-8198-5CA7E20FB556}" srcOrd="0" destOrd="0" presId="urn:microsoft.com/office/officeart/2005/8/layout/vList2"/>
    <dgm:cxn modelId="{C015D5EC-5CB9-4FC6-80BF-79AE923DDBCA}" type="presOf" srcId="{A2C3FEA1-C085-4A8F-8278-2690628DAEFC}" destId="{8B542D30-545B-4ABB-9A10-9C3CC2A8BF0B}" srcOrd="0" destOrd="0" presId="urn:microsoft.com/office/officeart/2005/8/layout/vList2"/>
    <dgm:cxn modelId="{B29462DA-CC20-4C76-8B53-CFF4A0FF88BA}" srcId="{BE03AE3E-F3BE-49A7-B588-8AF337EECA34}" destId="{A2C3FEA1-C085-4A8F-8278-2690628DAEFC}" srcOrd="3" destOrd="0" parTransId="{12DC4E66-9A95-4CCC-914E-5B3270A6DF4B}" sibTransId="{93585F51-0559-41DC-B250-D6BD4D27CEEB}"/>
    <dgm:cxn modelId="{3E4DDCDE-50E1-4052-85FE-A43A0414FC44}" srcId="{BE03AE3E-F3BE-49A7-B588-8AF337EECA34}" destId="{03D516FD-8135-4910-9337-D264109D98A2}" srcOrd="12" destOrd="0" parTransId="{01D89F6D-6031-467E-9D0F-794FAE48C68B}" sibTransId="{3AC1CF2F-D62C-4B4D-9A1E-24CD83448756}"/>
    <dgm:cxn modelId="{6E6CEA9F-0A85-452E-81D6-0E9B95F352F5}" srcId="{BE03AE3E-F3BE-49A7-B588-8AF337EECA34}" destId="{1FF622B9-4C36-40A9-B27A-5150E6F96FA2}" srcOrd="8" destOrd="0" parTransId="{B2E569A3-C9A6-45F7-977B-357EC26FDE4E}" sibTransId="{5F838DA2-9A0D-452A-9767-450894C38642}"/>
    <dgm:cxn modelId="{6D8D95E1-B545-4421-AA02-87F7B450071A}" srcId="{BE03AE3E-F3BE-49A7-B588-8AF337EECA34}" destId="{FDE2370A-97B2-4DD0-ACEB-15CAB7690DA9}" srcOrd="2" destOrd="0" parTransId="{B84CE01E-76C1-4F85-99EE-6DFBFBE2533B}" sibTransId="{F3CF289F-43A9-42B8-B32F-FE56BE3D9B53}"/>
    <dgm:cxn modelId="{C3DF7892-3098-47E5-989F-F3ACF222D1C0}" type="presOf" srcId="{59D4736F-EF40-42F9-A519-34D296580989}" destId="{F8DBAE60-E1AC-4D8C-BD5B-6106C1FC3488}" srcOrd="0" destOrd="0" presId="urn:microsoft.com/office/officeart/2005/8/layout/vList2"/>
    <dgm:cxn modelId="{64757BA5-1045-43B8-B134-23C6451C4E51}" type="presOf" srcId="{722D0FDA-7CB8-4183-93A6-E6A003A9968D}" destId="{74DB8C58-7AFB-48BA-9868-4ED9B92F0256}" srcOrd="0" destOrd="0" presId="urn:microsoft.com/office/officeart/2005/8/layout/vList2"/>
    <dgm:cxn modelId="{D791C7A7-5FA9-40C2-B86A-98759A88E30D}" type="presOf" srcId="{CE8B7466-5A8D-47FF-94C4-4CC8619BCEDE}" destId="{3D87E663-6488-4426-98AD-803B0FFEACBE}" srcOrd="0" destOrd="0" presId="urn:microsoft.com/office/officeart/2005/8/layout/vList2"/>
    <dgm:cxn modelId="{AB017A48-FFED-4BE8-880F-BCF5F515F684}" type="presOf" srcId="{EFFB32D7-11E6-4721-AA84-E8145AD09D1D}" destId="{01C42B6E-3C39-4D3C-8392-B89D54F26399}" srcOrd="0" destOrd="0" presId="urn:microsoft.com/office/officeart/2005/8/layout/vList2"/>
    <dgm:cxn modelId="{C7A3958B-DD23-49FB-9A65-143E8B6E878B}" srcId="{BE03AE3E-F3BE-49A7-B588-8AF337EECA34}" destId="{7FAC2174-DE7B-406A-BF1D-4D034BD008D3}" srcOrd="6" destOrd="0" parTransId="{7305C7C4-F2F3-4241-B4FD-E90AD289E6C5}" sibTransId="{96EC3D67-55F1-4B5A-B5DC-2E0C5C2B2423}"/>
    <dgm:cxn modelId="{AC5D0671-F6F2-4AF8-B58E-BA81DFD3AC6D}" srcId="{BE03AE3E-F3BE-49A7-B588-8AF337EECA34}" destId="{B7E823F3-7303-4942-8BB7-2E4A4BB4D346}" srcOrd="9" destOrd="0" parTransId="{1EBDB452-9929-45F6-9840-7BB5026AABCC}" sibTransId="{D51A18AC-6E75-46A7-8645-E95E04CCCD26}"/>
    <dgm:cxn modelId="{1DDE172F-156E-4C80-B1AD-E1C03C98D9E9}" srcId="{BE03AE3E-F3BE-49A7-B588-8AF337EECA34}" destId="{CE8B7466-5A8D-47FF-94C4-4CC8619BCEDE}" srcOrd="7" destOrd="0" parTransId="{1491105C-5B45-4E46-A870-908FF4DC05F0}" sibTransId="{05EF9605-2887-42F5-BDD1-8FFE66E1EE8D}"/>
    <dgm:cxn modelId="{F752865B-53C8-435F-9750-CDACA8FE9340}" type="presOf" srcId="{69E51FC2-3798-4185-891E-C380D17DCC31}" destId="{25A30319-475D-4F64-8AE5-DB334AB5FD89}" srcOrd="0" destOrd="0" presId="urn:microsoft.com/office/officeart/2005/8/layout/vList2"/>
    <dgm:cxn modelId="{50F4389D-86DE-41FC-8666-E33922655466}" type="presOf" srcId="{7FAC2174-DE7B-406A-BF1D-4D034BD008D3}" destId="{2356F0EF-D8A0-43A7-9691-640FE75B2F7F}" srcOrd="0" destOrd="0" presId="urn:microsoft.com/office/officeart/2005/8/layout/vList2"/>
    <dgm:cxn modelId="{A5BAF2B8-C2C2-4C54-A60A-63FF33B33727}" srcId="{BE03AE3E-F3BE-49A7-B588-8AF337EECA34}" destId="{69E51FC2-3798-4185-891E-C380D17DCC31}" srcOrd="4" destOrd="0" parTransId="{1A61102D-25E4-410B-B68D-E46860BE8EE3}" sibTransId="{14C50397-7219-4DB8-9388-ABF1B18F919A}"/>
    <dgm:cxn modelId="{42AF9485-11FF-41E4-AE26-132B6E028B78}" type="presOf" srcId="{1FF622B9-4C36-40A9-B27A-5150E6F96FA2}" destId="{F6A592AE-E715-44C4-AEF8-EFBCF5FF53D7}" srcOrd="0" destOrd="0" presId="urn:microsoft.com/office/officeart/2005/8/layout/vList2"/>
    <dgm:cxn modelId="{18FF032D-0BB0-45F1-924C-C56C89DB2E3E}" srcId="{BE03AE3E-F3BE-49A7-B588-8AF337EECA34}" destId="{59D4736F-EF40-42F9-A519-34D296580989}" srcOrd="10" destOrd="0" parTransId="{67C1C378-3382-4854-BEBB-9771EC38A2DB}" sibTransId="{5DF0340A-0AC5-479A-AD5C-2A5C358D7B6C}"/>
    <dgm:cxn modelId="{406BE17E-62DF-47C8-B272-1D2259CA17F9}" type="presOf" srcId="{2167401A-D644-46BE-9C2A-4A28B9AEACE7}" destId="{FA4A983F-3A23-42FF-863F-AB3203DE47B5}" srcOrd="0" destOrd="0" presId="urn:microsoft.com/office/officeart/2005/8/layout/vList2"/>
    <dgm:cxn modelId="{F71389A4-4C57-46C0-A80C-C23E96E0ADF8}" type="presOf" srcId="{B7E823F3-7303-4942-8BB7-2E4A4BB4D346}" destId="{7E0E6E16-519A-493B-B346-84363F8B73B2}" srcOrd="0" destOrd="0" presId="urn:microsoft.com/office/officeart/2005/8/layout/vList2"/>
    <dgm:cxn modelId="{0C9EF091-E188-424F-B300-A7961AD70395}" type="presOf" srcId="{640301EC-5B05-4840-8149-52C162D84063}" destId="{F79F04CB-50E4-41F5-B9BB-9D5381FF7676}" srcOrd="0" destOrd="0" presId="urn:microsoft.com/office/officeart/2005/8/layout/vList2"/>
    <dgm:cxn modelId="{E0073D31-69CF-45A6-BD0B-1E01700996CF}" type="presOf" srcId="{FDE2370A-97B2-4DD0-ACEB-15CAB7690DA9}" destId="{AAF24194-8DB1-4666-A3AA-CE2576087C9B}" srcOrd="0" destOrd="0" presId="urn:microsoft.com/office/officeart/2005/8/layout/vList2"/>
    <dgm:cxn modelId="{1E8AEA3D-B144-4832-AE87-C76BFCC4B281}" srcId="{BE03AE3E-F3BE-49A7-B588-8AF337EECA34}" destId="{EFFB32D7-11E6-4721-AA84-E8145AD09D1D}" srcOrd="1" destOrd="0" parTransId="{40E7CBAB-6D68-4B5E-8FCB-235A0AD75F39}" sibTransId="{7A6F26D9-1E1A-47E8-AAA8-D43230FBEF34}"/>
    <dgm:cxn modelId="{DD400F73-EB68-4298-8998-3F6F9525D2A5}" srcId="{BE03AE3E-F3BE-49A7-B588-8AF337EECA34}" destId="{640301EC-5B05-4840-8149-52C162D84063}" srcOrd="11" destOrd="0" parTransId="{2A64289C-282E-48F6-92E0-25E1C23FD0DB}" sibTransId="{A2C1064C-C6CD-4A2C-8C7D-F724E8B945C7}"/>
    <dgm:cxn modelId="{B95CCA72-F010-4D70-9D3A-AEB8769BE35A}" srcId="{BE03AE3E-F3BE-49A7-B588-8AF337EECA34}" destId="{722D0FDA-7CB8-4183-93A6-E6A003A9968D}" srcOrd="0" destOrd="0" parTransId="{33FDA777-5A1A-4232-B35A-D03EE7D8E0AE}" sibTransId="{46D971CE-6C3D-41B0-87FC-4E20889EF212}"/>
    <dgm:cxn modelId="{AE0D215C-B1E1-46B9-B0E6-513DABF73CF2}" type="presOf" srcId="{BE03AE3E-F3BE-49A7-B588-8AF337EECA34}" destId="{FB8854B0-DE84-410E-A54D-6E02E1522BFB}" srcOrd="0" destOrd="0" presId="urn:microsoft.com/office/officeart/2005/8/layout/vList2"/>
    <dgm:cxn modelId="{A8976E7C-D430-4417-9ED9-04CD36F3A8BC}" srcId="{BE03AE3E-F3BE-49A7-B588-8AF337EECA34}" destId="{2167401A-D644-46BE-9C2A-4A28B9AEACE7}" srcOrd="5" destOrd="0" parTransId="{98E97B78-D3E0-4EB7-8DFD-66FF3187548B}" sibTransId="{528E5BA1-F6E1-4CD8-BCCB-43CF0C109911}"/>
    <dgm:cxn modelId="{DEC1337D-6179-4979-AF4B-A0493E98DCE6}" type="presParOf" srcId="{FB8854B0-DE84-410E-A54D-6E02E1522BFB}" destId="{74DB8C58-7AFB-48BA-9868-4ED9B92F0256}" srcOrd="0" destOrd="0" presId="urn:microsoft.com/office/officeart/2005/8/layout/vList2"/>
    <dgm:cxn modelId="{19C9A44D-6E8A-4157-9886-46C8CA24A95B}" type="presParOf" srcId="{FB8854B0-DE84-410E-A54D-6E02E1522BFB}" destId="{994B2048-57B6-42BC-81C8-04DA96C7A157}" srcOrd="1" destOrd="0" presId="urn:microsoft.com/office/officeart/2005/8/layout/vList2"/>
    <dgm:cxn modelId="{BE4F9942-439A-4775-BE83-0CEABB8BDCDC}" type="presParOf" srcId="{FB8854B0-DE84-410E-A54D-6E02E1522BFB}" destId="{01C42B6E-3C39-4D3C-8392-B89D54F26399}" srcOrd="2" destOrd="0" presId="urn:microsoft.com/office/officeart/2005/8/layout/vList2"/>
    <dgm:cxn modelId="{6E0C3E14-CFFC-4FD5-907E-688C9BD54D46}" type="presParOf" srcId="{FB8854B0-DE84-410E-A54D-6E02E1522BFB}" destId="{EFB599E9-35E4-4F76-8AEC-19BF5ABC2618}" srcOrd="3" destOrd="0" presId="urn:microsoft.com/office/officeart/2005/8/layout/vList2"/>
    <dgm:cxn modelId="{2585BA3E-DD1C-422A-98C3-FB3638052D7F}" type="presParOf" srcId="{FB8854B0-DE84-410E-A54D-6E02E1522BFB}" destId="{AAF24194-8DB1-4666-A3AA-CE2576087C9B}" srcOrd="4" destOrd="0" presId="urn:microsoft.com/office/officeart/2005/8/layout/vList2"/>
    <dgm:cxn modelId="{43BC4384-C6AD-4C15-814C-EAD849490AE0}" type="presParOf" srcId="{FB8854B0-DE84-410E-A54D-6E02E1522BFB}" destId="{30773584-6FE2-438A-AA95-9CCB270FF7EE}" srcOrd="5" destOrd="0" presId="urn:microsoft.com/office/officeart/2005/8/layout/vList2"/>
    <dgm:cxn modelId="{3D55FC41-AECD-491A-937D-5683AC1A4972}" type="presParOf" srcId="{FB8854B0-DE84-410E-A54D-6E02E1522BFB}" destId="{8B542D30-545B-4ABB-9A10-9C3CC2A8BF0B}" srcOrd="6" destOrd="0" presId="urn:microsoft.com/office/officeart/2005/8/layout/vList2"/>
    <dgm:cxn modelId="{68AC92D9-7E35-4201-B54A-0ED4282C6688}" type="presParOf" srcId="{FB8854B0-DE84-410E-A54D-6E02E1522BFB}" destId="{B353A86D-9710-41A6-A826-7C8F969F553B}" srcOrd="7" destOrd="0" presId="urn:microsoft.com/office/officeart/2005/8/layout/vList2"/>
    <dgm:cxn modelId="{557A30A9-504E-4EC2-82E4-6619157317F1}" type="presParOf" srcId="{FB8854B0-DE84-410E-A54D-6E02E1522BFB}" destId="{25A30319-475D-4F64-8AE5-DB334AB5FD89}" srcOrd="8" destOrd="0" presId="urn:microsoft.com/office/officeart/2005/8/layout/vList2"/>
    <dgm:cxn modelId="{04BCFD99-2784-458F-8AC4-860149A04C51}" type="presParOf" srcId="{FB8854B0-DE84-410E-A54D-6E02E1522BFB}" destId="{838D2193-9BDD-4A5D-8DC1-CD84D108F18E}" srcOrd="9" destOrd="0" presId="urn:microsoft.com/office/officeart/2005/8/layout/vList2"/>
    <dgm:cxn modelId="{DF53B969-65B1-424C-91DA-048E69C812BA}" type="presParOf" srcId="{FB8854B0-DE84-410E-A54D-6E02E1522BFB}" destId="{FA4A983F-3A23-42FF-863F-AB3203DE47B5}" srcOrd="10" destOrd="0" presId="urn:microsoft.com/office/officeart/2005/8/layout/vList2"/>
    <dgm:cxn modelId="{EC7BEE49-8C45-4CBE-96C0-643B9EDC3BEE}" type="presParOf" srcId="{FB8854B0-DE84-410E-A54D-6E02E1522BFB}" destId="{9D9E2A2A-E2F6-45EC-BBAC-CD4CBEE6CFB1}" srcOrd="11" destOrd="0" presId="urn:microsoft.com/office/officeart/2005/8/layout/vList2"/>
    <dgm:cxn modelId="{A542CA20-A7AA-4454-AEB1-F03F0D0E04FB}" type="presParOf" srcId="{FB8854B0-DE84-410E-A54D-6E02E1522BFB}" destId="{2356F0EF-D8A0-43A7-9691-640FE75B2F7F}" srcOrd="12" destOrd="0" presId="urn:microsoft.com/office/officeart/2005/8/layout/vList2"/>
    <dgm:cxn modelId="{A2D243FF-BE76-4CB3-8570-133C1B16A1B9}" type="presParOf" srcId="{FB8854B0-DE84-410E-A54D-6E02E1522BFB}" destId="{625887B4-DB57-4010-8AAE-CA3A22D62B04}" srcOrd="13" destOrd="0" presId="urn:microsoft.com/office/officeart/2005/8/layout/vList2"/>
    <dgm:cxn modelId="{5712C6A5-5670-4451-A487-76BCF358951F}" type="presParOf" srcId="{FB8854B0-DE84-410E-A54D-6E02E1522BFB}" destId="{3D87E663-6488-4426-98AD-803B0FFEACBE}" srcOrd="14" destOrd="0" presId="urn:microsoft.com/office/officeart/2005/8/layout/vList2"/>
    <dgm:cxn modelId="{3079F7E4-63AB-4AF9-B85C-9B37FCABBF3C}" type="presParOf" srcId="{FB8854B0-DE84-410E-A54D-6E02E1522BFB}" destId="{5B2C5FF3-5800-440D-AD17-475E2CDC6CD4}" srcOrd="15" destOrd="0" presId="urn:microsoft.com/office/officeart/2005/8/layout/vList2"/>
    <dgm:cxn modelId="{EEF48B6B-ABEA-4474-96DD-B826A946EC5B}" type="presParOf" srcId="{FB8854B0-DE84-410E-A54D-6E02E1522BFB}" destId="{F6A592AE-E715-44C4-AEF8-EFBCF5FF53D7}" srcOrd="16" destOrd="0" presId="urn:microsoft.com/office/officeart/2005/8/layout/vList2"/>
    <dgm:cxn modelId="{3918DF08-8918-4891-8A82-F95676ABD534}" type="presParOf" srcId="{FB8854B0-DE84-410E-A54D-6E02E1522BFB}" destId="{86A6F883-346B-464B-BE79-01A513D134EE}" srcOrd="17" destOrd="0" presId="urn:microsoft.com/office/officeart/2005/8/layout/vList2"/>
    <dgm:cxn modelId="{D7F239C7-8ABF-4CBA-9E18-1F269BEB3751}" type="presParOf" srcId="{FB8854B0-DE84-410E-A54D-6E02E1522BFB}" destId="{7E0E6E16-519A-493B-B346-84363F8B73B2}" srcOrd="18" destOrd="0" presId="urn:microsoft.com/office/officeart/2005/8/layout/vList2"/>
    <dgm:cxn modelId="{C5ABD037-5138-40FB-9D75-23B0DB04BBF4}" type="presParOf" srcId="{FB8854B0-DE84-410E-A54D-6E02E1522BFB}" destId="{C134F7BD-14F3-44F9-89E7-562D17BAFF8E}" srcOrd="19" destOrd="0" presId="urn:microsoft.com/office/officeart/2005/8/layout/vList2"/>
    <dgm:cxn modelId="{72C413D4-283D-4556-B0C7-4706B4F6A0C6}" type="presParOf" srcId="{FB8854B0-DE84-410E-A54D-6E02E1522BFB}" destId="{F8DBAE60-E1AC-4D8C-BD5B-6106C1FC3488}" srcOrd="20" destOrd="0" presId="urn:microsoft.com/office/officeart/2005/8/layout/vList2"/>
    <dgm:cxn modelId="{D903FC4B-BE60-4EC7-81D5-7F8DFDB35DFB}" type="presParOf" srcId="{FB8854B0-DE84-410E-A54D-6E02E1522BFB}" destId="{962F8C43-3FEB-482D-89A2-9598E103A5BF}" srcOrd="21" destOrd="0" presId="urn:microsoft.com/office/officeart/2005/8/layout/vList2"/>
    <dgm:cxn modelId="{27AA6247-29CF-4575-9BC9-F9DD03207B54}" type="presParOf" srcId="{FB8854B0-DE84-410E-A54D-6E02E1522BFB}" destId="{F79F04CB-50E4-41F5-B9BB-9D5381FF7676}" srcOrd="22" destOrd="0" presId="urn:microsoft.com/office/officeart/2005/8/layout/vList2"/>
    <dgm:cxn modelId="{3FE596B0-48C4-4777-8A24-5CF5DED2A1F8}" type="presParOf" srcId="{FB8854B0-DE84-410E-A54D-6E02E1522BFB}" destId="{0068A46D-B4D5-48E8-B232-0566CE195FFE}" srcOrd="23" destOrd="0" presId="urn:microsoft.com/office/officeart/2005/8/layout/vList2"/>
    <dgm:cxn modelId="{BFB59CCD-1D08-4089-B44A-481569FBD047}" type="presParOf" srcId="{FB8854B0-DE84-410E-A54D-6E02E1522BFB}" destId="{8B35338F-9110-49CB-8198-5CA7E20FB556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016848-1591-4258-B219-2D209185D7E4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A9DFBA2-E779-4F02-883B-2BB85D2A1C80}">
      <dgm:prSet/>
      <dgm:spPr/>
      <dgm:t>
        <a:bodyPr/>
        <a:lstStyle/>
        <a:p>
          <a:pPr rtl="0"/>
          <a:r>
            <a:rPr lang="ru-RU" dirty="0" smtClean="0"/>
            <a:t>В этом году</a:t>
          </a:r>
          <a:r>
            <a:rPr lang="ru-RU" b="1" dirty="0" smtClean="0"/>
            <a:t> </a:t>
          </a:r>
          <a:r>
            <a:rPr lang="ru-RU" dirty="0" smtClean="0"/>
            <a:t>участниками 35 конкурсных мероприятий республиканского уровня стали 131 педагог, из них 16 победителей, 10 призеров, 3 лауреата. В 9 республиканских конкурсах для образовательных организаций было представлено 36 конкурсных материалов из них 14 победителей, 12 призеров.</a:t>
          </a:r>
          <a:endParaRPr lang="ru-RU" dirty="0"/>
        </a:p>
      </dgm:t>
    </dgm:pt>
    <dgm:pt modelId="{E28F7A71-D466-4190-B272-A0D1B237A181}" type="parTrans" cxnId="{C71D98F8-DE75-4DF1-9143-3997FE0FE9F2}">
      <dgm:prSet/>
      <dgm:spPr/>
      <dgm:t>
        <a:bodyPr/>
        <a:lstStyle/>
        <a:p>
          <a:endParaRPr lang="ru-RU"/>
        </a:p>
      </dgm:t>
    </dgm:pt>
    <dgm:pt modelId="{8C0477CD-9AFD-4F1E-B8FA-98E53FC38ED0}" type="sibTrans" cxnId="{C71D98F8-DE75-4DF1-9143-3997FE0FE9F2}">
      <dgm:prSet/>
      <dgm:spPr/>
      <dgm:t>
        <a:bodyPr/>
        <a:lstStyle/>
        <a:p>
          <a:endParaRPr lang="ru-RU"/>
        </a:p>
      </dgm:t>
    </dgm:pt>
    <dgm:pt modelId="{345BE527-5CBD-4C4C-9DE7-3723D6D957EE}">
      <dgm:prSet/>
      <dgm:spPr/>
      <dgm:t>
        <a:bodyPr/>
        <a:lstStyle/>
        <a:p>
          <a:pPr rtl="0"/>
          <a:r>
            <a:rPr lang="ru-RU" smtClean="0"/>
            <a:t>С каждым годом растет количество педагогов, принявших участие </a:t>
          </a:r>
          <a:r>
            <a:rPr lang="ru-RU" b="1" smtClean="0"/>
            <a:t>во Всероссийских и Международных дистанционных конкурсах </a:t>
          </a:r>
          <a:r>
            <a:rPr lang="ru-RU" smtClean="0"/>
            <a:t>с 48 до 62 человек (итоги – 35 победителей и призеров).</a:t>
          </a:r>
          <a:endParaRPr lang="ru-RU"/>
        </a:p>
      </dgm:t>
    </dgm:pt>
    <dgm:pt modelId="{424965CA-C76F-40B6-BBC6-C3BD5D11A258}" type="parTrans" cxnId="{9F93C794-46CF-42FD-B9C3-46F12BE80A32}">
      <dgm:prSet/>
      <dgm:spPr/>
      <dgm:t>
        <a:bodyPr/>
        <a:lstStyle/>
        <a:p>
          <a:endParaRPr lang="ru-RU"/>
        </a:p>
      </dgm:t>
    </dgm:pt>
    <dgm:pt modelId="{B713C180-3481-479B-9876-C54BBBD200F7}" type="sibTrans" cxnId="{9F93C794-46CF-42FD-B9C3-46F12BE80A32}">
      <dgm:prSet/>
      <dgm:spPr/>
      <dgm:t>
        <a:bodyPr/>
        <a:lstStyle/>
        <a:p>
          <a:endParaRPr lang="ru-RU"/>
        </a:p>
      </dgm:t>
    </dgm:pt>
    <dgm:pt modelId="{80B64BAE-8D62-4F4F-9ADB-CCBCF4E418B6}" type="pres">
      <dgm:prSet presAssocID="{1D016848-1591-4258-B219-2D209185D7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53AEF7-9646-48AA-B491-6982B7393547}" type="pres">
      <dgm:prSet presAssocID="{2A9DFBA2-E779-4F02-883B-2BB85D2A1C8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DFB55-7A52-41D4-8410-CE64DBA446B6}" type="pres">
      <dgm:prSet presAssocID="{8C0477CD-9AFD-4F1E-B8FA-98E53FC38ED0}" presName="spacer" presStyleCnt="0"/>
      <dgm:spPr/>
      <dgm:t>
        <a:bodyPr/>
        <a:lstStyle/>
        <a:p>
          <a:endParaRPr lang="ru-RU"/>
        </a:p>
      </dgm:t>
    </dgm:pt>
    <dgm:pt modelId="{2BFA30CB-BFEA-44ED-841C-423BA09EBEC7}" type="pres">
      <dgm:prSet presAssocID="{345BE527-5CBD-4C4C-9DE7-3723D6D957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D98F8-DE75-4DF1-9143-3997FE0FE9F2}" srcId="{1D016848-1591-4258-B219-2D209185D7E4}" destId="{2A9DFBA2-E779-4F02-883B-2BB85D2A1C80}" srcOrd="0" destOrd="0" parTransId="{E28F7A71-D466-4190-B272-A0D1B237A181}" sibTransId="{8C0477CD-9AFD-4F1E-B8FA-98E53FC38ED0}"/>
    <dgm:cxn modelId="{09FFA427-DB4E-4B4C-8072-32C3A381ECF4}" type="presOf" srcId="{2A9DFBA2-E779-4F02-883B-2BB85D2A1C80}" destId="{5253AEF7-9646-48AA-B491-6982B7393547}" srcOrd="0" destOrd="0" presId="urn:microsoft.com/office/officeart/2005/8/layout/vList2"/>
    <dgm:cxn modelId="{E3AB82ED-DB27-4D0F-B917-C3FFF5A9D667}" type="presOf" srcId="{1D016848-1591-4258-B219-2D209185D7E4}" destId="{80B64BAE-8D62-4F4F-9ADB-CCBCF4E418B6}" srcOrd="0" destOrd="0" presId="urn:microsoft.com/office/officeart/2005/8/layout/vList2"/>
    <dgm:cxn modelId="{9F93C794-46CF-42FD-B9C3-46F12BE80A32}" srcId="{1D016848-1591-4258-B219-2D209185D7E4}" destId="{345BE527-5CBD-4C4C-9DE7-3723D6D957EE}" srcOrd="1" destOrd="0" parTransId="{424965CA-C76F-40B6-BBC6-C3BD5D11A258}" sibTransId="{B713C180-3481-479B-9876-C54BBBD200F7}"/>
    <dgm:cxn modelId="{B603AB02-9247-4169-BAB2-FF250C181C21}" type="presOf" srcId="{345BE527-5CBD-4C4C-9DE7-3723D6D957EE}" destId="{2BFA30CB-BFEA-44ED-841C-423BA09EBEC7}" srcOrd="0" destOrd="0" presId="urn:microsoft.com/office/officeart/2005/8/layout/vList2"/>
    <dgm:cxn modelId="{E109223F-5DA5-4082-BFAB-519B5859CAB8}" type="presParOf" srcId="{80B64BAE-8D62-4F4F-9ADB-CCBCF4E418B6}" destId="{5253AEF7-9646-48AA-B491-6982B7393547}" srcOrd="0" destOrd="0" presId="urn:microsoft.com/office/officeart/2005/8/layout/vList2"/>
    <dgm:cxn modelId="{C0D090A3-84F4-42A5-B188-F3EAA3FCDB6A}" type="presParOf" srcId="{80B64BAE-8D62-4F4F-9ADB-CCBCF4E418B6}" destId="{366DFB55-7A52-41D4-8410-CE64DBA446B6}" srcOrd="1" destOrd="0" presId="urn:microsoft.com/office/officeart/2005/8/layout/vList2"/>
    <dgm:cxn modelId="{6EEBCB94-E29E-43F7-BE37-C322D62B9BE9}" type="presParOf" srcId="{80B64BAE-8D62-4F4F-9ADB-CCBCF4E418B6}" destId="{2BFA30CB-BFEA-44ED-841C-423BA09EBE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7A73027-A0DA-42AB-8104-57B625492EAC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B7310CE4-F806-46FC-BF38-F46ED0196CFF}">
      <dgm:prSet custT="1"/>
      <dgm:spPr/>
      <dgm:t>
        <a:bodyPr/>
        <a:lstStyle/>
        <a:p>
          <a:pPr rtl="0"/>
          <a:r>
            <a:rPr lang="ru-RU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практикум: сформулировать </a:t>
          </a:r>
          <a:r>
            <a:rPr lang="ru-RU" sz="2000" b="1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личностные, предметные результаты усвоения (по посещенным урокам и образовательным событиям)</a:t>
          </a:r>
          <a:endParaRPr lang="ru-RU" sz="20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F5320-A0A7-49F5-A12E-1C852888D0F8}" type="parTrans" cxnId="{2F8BF183-89C9-4E01-AC8B-6874B3E45FCD}">
      <dgm:prSet/>
      <dgm:spPr/>
      <dgm:t>
        <a:bodyPr/>
        <a:lstStyle/>
        <a:p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70653-F823-4242-83C5-D3782E823DD7}" type="sibTrans" cxnId="{2F8BF183-89C9-4E01-AC8B-6874B3E45FCD}">
      <dgm:prSet/>
      <dgm:spPr/>
      <dgm:t>
        <a:bodyPr/>
        <a:lstStyle/>
        <a:p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9D453-F219-4FFE-AD66-47FCD0A8179B}">
      <dgm:prSet custT="1"/>
      <dgm:spPr/>
      <dgm:t>
        <a:bodyPr/>
        <a:lstStyle/>
        <a:p>
          <a:pPr rtl="0"/>
          <a:r>
            <a:rPr lang="ru-RU" sz="20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обучение анализу уроков и образовательного события;</a:t>
          </a:r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FD94F-D00F-4210-917E-6F77A625904E}" type="sibTrans" cxnId="{8272D156-707E-4505-AEB0-B750EF3AF510}">
      <dgm:prSet/>
      <dgm:spPr/>
      <dgm:t>
        <a:bodyPr/>
        <a:lstStyle/>
        <a:p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AB0C2-08C7-4899-B5DF-807BD0C82AAC}" type="parTrans" cxnId="{8272D156-707E-4505-AEB0-B750EF3AF510}">
      <dgm:prSet/>
      <dgm:spPr/>
      <dgm:t>
        <a:bodyPr/>
        <a:lstStyle/>
        <a:p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81E78-76DD-4D64-B8F2-160E4C805E89}">
      <dgm:prSet custT="1"/>
      <dgm:spPr/>
      <dgm:t>
        <a:bodyPr/>
        <a:lstStyle/>
        <a:p>
          <a:pPr rtl="0"/>
          <a:r>
            <a:rPr lang="ru-RU" sz="20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открытых уроков и образовательных событий учителями;</a:t>
          </a:r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D7CF8-244B-4F8D-8137-7D27B89988E3}" type="sibTrans" cxnId="{C076BE02-AB7E-4F31-9F70-AC1A08E4EF89}">
      <dgm:prSet/>
      <dgm:spPr/>
      <dgm:t>
        <a:bodyPr/>
        <a:lstStyle/>
        <a:p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696A8-AE51-4959-ADB5-0477A366F1B9}" type="parTrans" cxnId="{C076BE02-AB7E-4F31-9F70-AC1A08E4EF89}">
      <dgm:prSet/>
      <dgm:spPr/>
      <dgm:t>
        <a:bodyPr/>
        <a:lstStyle/>
        <a:p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FDA16-0C8B-4601-AAD7-D618EFC958CC}">
      <dgm:prSet custT="1"/>
      <dgm:spPr/>
      <dgm:t>
        <a:bodyPr/>
        <a:lstStyle/>
        <a:p>
          <a:pPr rtl="0"/>
          <a:r>
            <a:rPr lang="ru-RU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Презентация опыта работы по методическому сопровождению кадров;</a:t>
          </a:r>
          <a:endParaRPr lang="ru-RU" sz="20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304E6-C8F4-4E11-8FB3-E677D4BD2D50}" type="sibTrans" cxnId="{5E2CE90B-B636-486F-A1AD-A796AF04688A}">
      <dgm:prSet/>
      <dgm:spPr/>
      <dgm:t>
        <a:bodyPr/>
        <a:lstStyle/>
        <a:p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8C6D8-3602-473F-9A10-C4A5DAEA2A78}" type="parTrans" cxnId="{5E2CE90B-B636-486F-A1AD-A796AF04688A}">
      <dgm:prSet/>
      <dgm:spPr/>
      <dgm:t>
        <a:bodyPr/>
        <a:lstStyle/>
        <a:p>
          <a:endParaRPr lang="ru-RU" sz="20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35F97-4304-4A98-9747-CE9776E2B05B}" type="pres">
      <dgm:prSet presAssocID="{E7A73027-A0DA-42AB-8104-57B625492E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A40CB-1EBF-41F5-A018-6F0CF918270C}" type="pres">
      <dgm:prSet presAssocID="{4CCFDA16-0C8B-4601-AAD7-D618EFC958C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BF81D-1D01-46FA-BD01-051581AF736F}" type="pres">
      <dgm:prSet presAssocID="{BD7304E6-C8F4-4E11-8FB3-E677D4BD2D50}" presName="spacer" presStyleCnt="0"/>
      <dgm:spPr/>
      <dgm:t>
        <a:bodyPr/>
        <a:lstStyle/>
        <a:p>
          <a:endParaRPr lang="ru-RU"/>
        </a:p>
      </dgm:t>
    </dgm:pt>
    <dgm:pt modelId="{46B85287-971B-4D5B-9BCE-03DEE9CCBFA2}" type="pres">
      <dgm:prSet presAssocID="{2CD81E78-76DD-4D64-B8F2-160E4C805E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4CB0F-03DA-4339-928A-6BAC733CBB11}" type="pres">
      <dgm:prSet presAssocID="{003D7CF8-244B-4F8D-8137-7D27B89988E3}" presName="spacer" presStyleCnt="0"/>
      <dgm:spPr/>
      <dgm:t>
        <a:bodyPr/>
        <a:lstStyle/>
        <a:p>
          <a:endParaRPr lang="ru-RU"/>
        </a:p>
      </dgm:t>
    </dgm:pt>
    <dgm:pt modelId="{9F0D4455-F4A8-49FD-A2C4-F35E31BB785B}" type="pres">
      <dgm:prSet presAssocID="{2099D453-F219-4FFE-AD66-47FCD0A817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CA529-6268-4EE5-BDD4-CB7150CD0F7D}" type="pres">
      <dgm:prSet presAssocID="{F84FD94F-D00F-4210-917E-6F77A625904E}" presName="spacer" presStyleCnt="0"/>
      <dgm:spPr/>
      <dgm:t>
        <a:bodyPr/>
        <a:lstStyle/>
        <a:p>
          <a:endParaRPr lang="ru-RU"/>
        </a:p>
      </dgm:t>
    </dgm:pt>
    <dgm:pt modelId="{5037B151-CCDA-40AA-8B37-0CB3947151CF}" type="pres">
      <dgm:prSet presAssocID="{B7310CE4-F806-46FC-BF38-F46ED0196C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BF183-89C9-4E01-AC8B-6874B3E45FCD}" srcId="{E7A73027-A0DA-42AB-8104-57B625492EAC}" destId="{B7310CE4-F806-46FC-BF38-F46ED0196CFF}" srcOrd="3" destOrd="0" parTransId="{2FBF5320-A0A7-49F5-A12E-1C852888D0F8}" sibTransId="{EFD70653-F823-4242-83C5-D3782E823DD7}"/>
    <dgm:cxn modelId="{5E2CE90B-B636-486F-A1AD-A796AF04688A}" srcId="{E7A73027-A0DA-42AB-8104-57B625492EAC}" destId="{4CCFDA16-0C8B-4601-AAD7-D618EFC958CC}" srcOrd="0" destOrd="0" parTransId="{B998C6D8-3602-473F-9A10-C4A5DAEA2A78}" sibTransId="{BD7304E6-C8F4-4E11-8FB3-E677D4BD2D50}"/>
    <dgm:cxn modelId="{8AC9EA58-6834-4C9B-A512-3DFE6E1E3649}" type="presOf" srcId="{2CD81E78-76DD-4D64-B8F2-160E4C805E89}" destId="{46B85287-971B-4D5B-9BCE-03DEE9CCBFA2}" srcOrd="0" destOrd="0" presId="urn:microsoft.com/office/officeart/2005/8/layout/vList2"/>
    <dgm:cxn modelId="{C076BE02-AB7E-4F31-9F70-AC1A08E4EF89}" srcId="{E7A73027-A0DA-42AB-8104-57B625492EAC}" destId="{2CD81E78-76DD-4D64-B8F2-160E4C805E89}" srcOrd="1" destOrd="0" parTransId="{7CC696A8-AE51-4959-ADB5-0477A366F1B9}" sibTransId="{003D7CF8-244B-4F8D-8137-7D27B89988E3}"/>
    <dgm:cxn modelId="{D276146D-F9AE-4F07-9598-8B0D4C2EEBEE}" type="presOf" srcId="{4CCFDA16-0C8B-4601-AAD7-D618EFC958CC}" destId="{C3AA40CB-1EBF-41F5-A018-6F0CF918270C}" srcOrd="0" destOrd="0" presId="urn:microsoft.com/office/officeart/2005/8/layout/vList2"/>
    <dgm:cxn modelId="{C8FE0261-F4B6-4E69-92FF-298A506E09E0}" type="presOf" srcId="{B7310CE4-F806-46FC-BF38-F46ED0196CFF}" destId="{5037B151-CCDA-40AA-8B37-0CB3947151CF}" srcOrd="0" destOrd="0" presId="urn:microsoft.com/office/officeart/2005/8/layout/vList2"/>
    <dgm:cxn modelId="{8272D156-707E-4505-AEB0-B750EF3AF510}" srcId="{E7A73027-A0DA-42AB-8104-57B625492EAC}" destId="{2099D453-F219-4FFE-AD66-47FCD0A8179B}" srcOrd="2" destOrd="0" parTransId="{88BAB0C2-08C7-4899-B5DF-807BD0C82AAC}" sibTransId="{F84FD94F-D00F-4210-917E-6F77A625904E}"/>
    <dgm:cxn modelId="{6F582C12-376E-4FE7-A95F-DBF8CFDF4C14}" type="presOf" srcId="{2099D453-F219-4FFE-AD66-47FCD0A8179B}" destId="{9F0D4455-F4A8-49FD-A2C4-F35E31BB785B}" srcOrd="0" destOrd="0" presId="urn:microsoft.com/office/officeart/2005/8/layout/vList2"/>
    <dgm:cxn modelId="{5F75C9DA-3ECB-44BA-B056-E3C25D7B868B}" type="presOf" srcId="{E7A73027-A0DA-42AB-8104-57B625492EAC}" destId="{22935F97-4304-4A98-9747-CE9776E2B05B}" srcOrd="0" destOrd="0" presId="urn:microsoft.com/office/officeart/2005/8/layout/vList2"/>
    <dgm:cxn modelId="{3E0E05FE-5399-455F-8387-A93E0BB5C277}" type="presParOf" srcId="{22935F97-4304-4A98-9747-CE9776E2B05B}" destId="{C3AA40CB-1EBF-41F5-A018-6F0CF918270C}" srcOrd="0" destOrd="0" presId="urn:microsoft.com/office/officeart/2005/8/layout/vList2"/>
    <dgm:cxn modelId="{97BF33CD-2CEF-462D-B6EF-4A389F9F9364}" type="presParOf" srcId="{22935F97-4304-4A98-9747-CE9776E2B05B}" destId="{D7DBF81D-1D01-46FA-BD01-051581AF736F}" srcOrd="1" destOrd="0" presId="urn:microsoft.com/office/officeart/2005/8/layout/vList2"/>
    <dgm:cxn modelId="{E6CAA2A9-0035-4C44-B34A-7270C1351A44}" type="presParOf" srcId="{22935F97-4304-4A98-9747-CE9776E2B05B}" destId="{46B85287-971B-4D5B-9BCE-03DEE9CCBFA2}" srcOrd="2" destOrd="0" presId="urn:microsoft.com/office/officeart/2005/8/layout/vList2"/>
    <dgm:cxn modelId="{5710E1C8-F55C-4A0D-B89D-683B706C15D1}" type="presParOf" srcId="{22935F97-4304-4A98-9747-CE9776E2B05B}" destId="{57D4CB0F-03DA-4339-928A-6BAC733CBB11}" srcOrd="3" destOrd="0" presId="urn:microsoft.com/office/officeart/2005/8/layout/vList2"/>
    <dgm:cxn modelId="{89939C97-D3CF-4238-B50F-5B6F4F3E7FF8}" type="presParOf" srcId="{22935F97-4304-4A98-9747-CE9776E2B05B}" destId="{9F0D4455-F4A8-49FD-A2C4-F35E31BB785B}" srcOrd="4" destOrd="0" presId="urn:microsoft.com/office/officeart/2005/8/layout/vList2"/>
    <dgm:cxn modelId="{D4C4FB17-8F28-4A77-B715-6080E835B0BD}" type="presParOf" srcId="{22935F97-4304-4A98-9747-CE9776E2B05B}" destId="{5D6CA529-6268-4EE5-BDD4-CB7150CD0F7D}" srcOrd="5" destOrd="0" presId="urn:microsoft.com/office/officeart/2005/8/layout/vList2"/>
    <dgm:cxn modelId="{FF35F545-6FED-43E1-AF11-8FB5A2161D3D}" type="presParOf" srcId="{22935F97-4304-4A98-9747-CE9776E2B05B}" destId="{5037B151-CCDA-40AA-8B37-0CB3947151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E64DE-5063-44C0-8BD2-5878B27F0B6B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455EA4E-0729-4A32-A48E-FB6BA3E4EC9D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1. начальная школа - детский сад (1), 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273314D-CC98-4B77-A384-7A63DB7F565D}" type="parTrans" cxnId="{17606112-F8BE-4101-845E-D27880E71A4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32505FE-573B-48B1-909E-EB5F5662EA99}" type="sibTrans" cxnId="{17606112-F8BE-4101-845E-D27880E71A4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FB47E8D-0468-4A42-A780-2D954BE20B76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2. начальная общеобразовательная школа (1), 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70D4D75-4AE7-4E29-9DD5-D4788F56B6D4}" type="parTrans" cxnId="{206F4349-6982-4044-BDA0-0BD16CFCF4C5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49FC5FC-2A68-44F1-ADC0-342F7018B51C}" type="sibTrans" cxnId="{206F4349-6982-4044-BDA0-0BD16CFCF4C5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4A15A38-1FEA-455A-B57A-C392DC50D091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3. основные общеобразовательные  школы  (2), 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7A81847-E813-4448-8A9E-B182B98AA515}" type="parTrans" cxnId="{666A7A8B-029E-4765-A2DE-78212511F0B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109616-76B0-4962-8B30-535A989FFE1F}" type="sibTrans" cxnId="{666A7A8B-029E-4765-A2DE-78212511F0B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313D9DA-B1DE-4F6F-8E3B-B2812929A063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4. средние общеобразовательные школы (17), 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A195265-1823-4541-B1AC-BF35A84E68EE}" type="parTrans" cxnId="{F9905B54-1D41-41DD-8F19-D14A36CA090B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F5325-3219-47F1-A880-7F4B77DA1BD1}" type="sibTrans" cxnId="{F9905B54-1D41-41DD-8F19-D14A36CA090B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64ADE6D-1299-4CA7-B7FD-38C26FFB941C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5. средние общеобразовательные школы с углубленным изучением отдельных предметов (2),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97C2BB6-1342-4951-B81E-FEC3F8307605}" type="parTrans" cxnId="{9EF5C343-1773-42BD-B474-A7A742D8171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F92798C-4ADD-44CA-86F5-86F6C7078889}" type="sibTrans" cxnId="{9EF5C343-1773-42BD-B474-A7A742D8171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6E30A4-6484-41C9-B96C-77D9734DD7E0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6. лицеи (2), 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7524850-3117-4800-A0B1-382E4ADF1E9C}" type="parTrans" cxnId="{0C2AAF68-2B74-42F8-ADF5-AB34C34EFD6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B9B2837-BF67-46DA-ADB4-3F3C96BD546F}" type="sibTrans" cxnId="{0C2AAF68-2B74-42F8-ADF5-AB34C34EFD6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8AF6CB-8735-4585-AAAE-16207E2ED59E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7. гимназия (1),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B85EADC-C6C2-4BA3-A3C6-6C1B9D54B5B1}" type="parTrans" cxnId="{881BD20E-223A-4CD4-AA63-248EB73E495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FC8DCFC-BB71-408A-8FC6-1AB7F3DD96D2}" type="sibTrans" cxnId="{881BD20E-223A-4CD4-AA63-248EB73E495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71A0B9E-4AD0-4D71-A48C-79BD71CC4BA6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8. вечерняя (сменная) общеобразовательная  школа (1).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DD4DE9A-63C6-4DE2-B5EE-187451D9F330}" type="parTrans" cxnId="{4C540AC6-7FC2-4DE4-9DF4-D75DA4C4140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4550C40-012C-4F17-B794-26EFADBF0155}" type="sibTrans" cxnId="{4C540AC6-7FC2-4DE4-9DF4-D75DA4C4140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5D2BA4F-B425-4C12-90CC-37DF8C7F77F0}" type="pres">
      <dgm:prSet presAssocID="{B25E64DE-5063-44C0-8BD2-5878B27F0B6B}" presName="linear" presStyleCnt="0">
        <dgm:presLayoutVars>
          <dgm:animLvl val="lvl"/>
          <dgm:resizeHandles val="exact"/>
        </dgm:presLayoutVars>
      </dgm:prSet>
      <dgm:spPr/>
    </dgm:pt>
    <dgm:pt modelId="{F212B82F-3203-4532-BDAA-EA050BFFBC73}" type="pres">
      <dgm:prSet presAssocID="{2455EA4E-0729-4A32-A48E-FB6BA3E4EC9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602F9CB-B74A-4DBD-80B2-0182EB60FF2D}" type="pres">
      <dgm:prSet presAssocID="{632505FE-573B-48B1-909E-EB5F5662EA99}" presName="spacer" presStyleCnt="0"/>
      <dgm:spPr/>
    </dgm:pt>
    <dgm:pt modelId="{07C5A123-CC3A-4958-8A09-5561753E3BEF}" type="pres">
      <dgm:prSet presAssocID="{AFB47E8D-0468-4A42-A780-2D954BE20B7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6AB4A1F-9B94-45CD-A827-C333AC4C392A}" type="pres">
      <dgm:prSet presAssocID="{849FC5FC-2A68-44F1-ADC0-342F7018B51C}" presName="spacer" presStyleCnt="0"/>
      <dgm:spPr/>
    </dgm:pt>
    <dgm:pt modelId="{4D4ACD27-A80D-4BE3-9B74-1927FDFABCB2}" type="pres">
      <dgm:prSet presAssocID="{D4A15A38-1FEA-455A-B57A-C392DC50D09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9052AF8-15ED-478A-8058-D13129805235}" type="pres">
      <dgm:prSet presAssocID="{C1109616-76B0-4962-8B30-535A989FFE1F}" presName="spacer" presStyleCnt="0"/>
      <dgm:spPr/>
    </dgm:pt>
    <dgm:pt modelId="{5E0FA230-4441-49C1-8609-451494935904}" type="pres">
      <dgm:prSet presAssocID="{3313D9DA-B1DE-4F6F-8E3B-B2812929A06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4B1E352-B2EE-420E-B2E3-A6D59DCAD5AD}" type="pres">
      <dgm:prSet presAssocID="{6ABF5325-3219-47F1-A880-7F4B77DA1BD1}" presName="spacer" presStyleCnt="0"/>
      <dgm:spPr/>
    </dgm:pt>
    <dgm:pt modelId="{6B43D3DD-BD7A-4886-ABC5-9B3F026E3C4C}" type="pres">
      <dgm:prSet presAssocID="{664ADE6D-1299-4CA7-B7FD-38C26FFB941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9F62BC9-50DD-432C-8115-2DB6937389E4}" type="pres">
      <dgm:prSet presAssocID="{5F92798C-4ADD-44CA-86F5-86F6C7078889}" presName="spacer" presStyleCnt="0"/>
      <dgm:spPr/>
    </dgm:pt>
    <dgm:pt modelId="{E758178A-42D2-4CFD-9A69-5C52CA067388}" type="pres">
      <dgm:prSet presAssocID="{866E30A4-6484-41C9-B96C-77D9734DD7E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077E85A-4F58-407B-B00F-C89EE315125D}" type="pres">
      <dgm:prSet presAssocID="{FB9B2837-BF67-46DA-ADB4-3F3C96BD546F}" presName="spacer" presStyleCnt="0"/>
      <dgm:spPr/>
    </dgm:pt>
    <dgm:pt modelId="{EDD0AFBF-BAD3-42E7-8F72-2D8693359DFA}" type="pres">
      <dgm:prSet presAssocID="{868AF6CB-8735-4585-AAAE-16207E2ED59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92218C4-B96B-4DA2-B60F-FF158B5BAF07}" type="pres">
      <dgm:prSet presAssocID="{9FC8DCFC-BB71-408A-8FC6-1AB7F3DD96D2}" presName="spacer" presStyleCnt="0"/>
      <dgm:spPr/>
    </dgm:pt>
    <dgm:pt modelId="{8626057D-2E26-4251-8155-EDB92F96C45B}" type="pres">
      <dgm:prSet presAssocID="{171A0B9E-4AD0-4D71-A48C-79BD71CC4BA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C24E8A2-0B8B-4481-A0A0-327413A0690D}" type="presOf" srcId="{2455EA4E-0729-4A32-A48E-FB6BA3E4EC9D}" destId="{F212B82F-3203-4532-BDAA-EA050BFFBC73}" srcOrd="0" destOrd="0" presId="urn:microsoft.com/office/officeart/2005/8/layout/vList2"/>
    <dgm:cxn modelId="{A000FA18-A8C5-44BA-BD48-CB6C0AEDEF83}" type="presOf" srcId="{B25E64DE-5063-44C0-8BD2-5878B27F0B6B}" destId="{45D2BA4F-B425-4C12-90CC-37DF8C7F77F0}" srcOrd="0" destOrd="0" presId="urn:microsoft.com/office/officeart/2005/8/layout/vList2"/>
    <dgm:cxn modelId="{02FB9EF0-A720-446E-801E-2128C104FAF7}" type="presOf" srcId="{171A0B9E-4AD0-4D71-A48C-79BD71CC4BA6}" destId="{8626057D-2E26-4251-8155-EDB92F96C45B}" srcOrd="0" destOrd="0" presId="urn:microsoft.com/office/officeart/2005/8/layout/vList2"/>
    <dgm:cxn modelId="{D25ADFE5-8E1D-4A30-92E1-17B8B5A950BE}" type="presOf" srcId="{D4A15A38-1FEA-455A-B57A-C392DC50D091}" destId="{4D4ACD27-A80D-4BE3-9B74-1927FDFABCB2}" srcOrd="0" destOrd="0" presId="urn:microsoft.com/office/officeart/2005/8/layout/vList2"/>
    <dgm:cxn modelId="{378BA030-7B53-40CF-BBF9-726719B4F032}" type="presOf" srcId="{866E30A4-6484-41C9-B96C-77D9734DD7E0}" destId="{E758178A-42D2-4CFD-9A69-5C52CA067388}" srcOrd="0" destOrd="0" presId="urn:microsoft.com/office/officeart/2005/8/layout/vList2"/>
    <dgm:cxn modelId="{666A7A8B-029E-4765-A2DE-78212511F0B7}" srcId="{B25E64DE-5063-44C0-8BD2-5878B27F0B6B}" destId="{D4A15A38-1FEA-455A-B57A-C392DC50D091}" srcOrd="2" destOrd="0" parTransId="{B7A81847-E813-4448-8A9E-B182B98AA515}" sibTransId="{C1109616-76B0-4962-8B30-535A989FFE1F}"/>
    <dgm:cxn modelId="{17606112-F8BE-4101-845E-D27880E71A4A}" srcId="{B25E64DE-5063-44C0-8BD2-5878B27F0B6B}" destId="{2455EA4E-0729-4A32-A48E-FB6BA3E4EC9D}" srcOrd="0" destOrd="0" parTransId="{4273314D-CC98-4B77-A384-7A63DB7F565D}" sibTransId="{632505FE-573B-48B1-909E-EB5F5662EA99}"/>
    <dgm:cxn modelId="{FCB861FC-6526-4B96-B1A1-965314C6E05C}" type="presOf" srcId="{AFB47E8D-0468-4A42-A780-2D954BE20B76}" destId="{07C5A123-CC3A-4958-8A09-5561753E3BEF}" srcOrd="0" destOrd="0" presId="urn:microsoft.com/office/officeart/2005/8/layout/vList2"/>
    <dgm:cxn modelId="{59DBA647-62B2-4CDC-8452-B571476E67AD}" type="presOf" srcId="{664ADE6D-1299-4CA7-B7FD-38C26FFB941C}" destId="{6B43D3DD-BD7A-4886-ABC5-9B3F026E3C4C}" srcOrd="0" destOrd="0" presId="urn:microsoft.com/office/officeart/2005/8/layout/vList2"/>
    <dgm:cxn modelId="{881BD20E-223A-4CD4-AA63-248EB73E495C}" srcId="{B25E64DE-5063-44C0-8BD2-5878B27F0B6B}" destId="{868AF6CB-8735-4585-AAAE-16207E2ED59E}" srcOrd="6" destOrd="0" parTransId="{1B85EADC-C6C2-4BA3-A3C6-6C1B9D54B5B1}" sibTransId="{9FC8DCFC-BB71-408A-8FC6-1AB7F3DD96D2}"/>
    <dgm:cxn modelId="{F9905B54-1D41-41DD-8F19-D14A36CA090B}" srcId="{B25E64DE-5063-44C0-8BD2-5878B27F0B6B}" destId="{3313D9DA-B1DE-4F6F-8E3B-B2812929A063}" srcOrd="3" destOrd="0" parTransId="{DA195265-1823-4541-B1AC-BF35A84E68EE}" sibTransId="{6ABF5325-3219-47F1-A880-7F4B77DA1BD1}"/>
    <dgm:cxn modelId="{72999370-B6A2-40F3-A4AA-45F9A7D2AF61}" type="presOf" srcId="{868AF6CB-8735-4585-AAAE-16207E2ED59E}" destId="{EDD0AFBF-BAD3-42E7-8F72-2D8693359DFA}" srcOrd="0" destOrd="0" presId="urn:microsoft.com/office/officeart/2005/8/layout/vList2"/>
    <dgm:cxn modelId="{4C540AC6-7FC2-4DE4-9DF4-D75DA4C41406}" srcId="{B25E64DE-5063-44C0-8BD2-5878B27F0B6B}" destId="{171A0B9E-4AD0-4D71-A48C-79BD71CC4BA6}" srcOrd="7" destOrd="0" parTransId="{BDD4DE9A-63C6-4DE2-B5EE-187451D9F330}" sibTransId="{D4550C40-012C-4F17-B794-26EFADBF0155}"/>
    <dgm:cxn modelId="{4FEE73CC-2550-44E8-AFF4-BEE23C486679}" type="presOf" srcId="{3313D9DA-B1DE-4F6F-8E3B-B2812929A063}" destId="{5E0FA230-4441-49C1-8609-451494935904}" srcOrd="0" destOrd="0" presId="urn:microsoft.com/office/officeart/2005/8/layout/vList2"/>
    <dgm:cxn modelId="{9EF5C343-1773-42BD-B474-A7A742D81710}" srcId="{B25E64DE-5063-44C0-8BD2-5878B27F0B6B}" destId="{664ADE6D-1299-4CA7-B7FD-38C26FFB941C}" srcOrd="4" destOrd="0" parTransId="{397C2BB6-1342-4951-B81E-FEC3F8307605}" sibTransId="{5F92798C-4ADD-44CA-86F5-86F6C7078889}"/>
    <dgm:cxn modelId="{206F4349-6982-4044-BDA0-0BD16CFCF4C5}" srcId="{B25E64DE-5063-44C0-8BD2-5878B27F0B6B}" destId="{AFB47E8D-0468-4A42-A780-2D954BE20B76}" srcOrd="1" destOrd="0" parTransId="{170D4D75-4AE7-4E29-9DD5-D4788F56B6D4}" sibTransId="{849FC5FC-2A68-44F1-ADC0-342F7018B51C}"/>
    <dgm:cxn modelId="{0C2AAF68-2B74-42F8-ADF5-AB34C34EFD62}" srcId="{B25E64DE-5063-44C0-8BD2-5878B27F0B6B}" destId="{866E30A4-6484-41C9-B96C-77D9734DD7E0}" srcOrd="5" destOrd="0" parTransId="{37524850-3117-4800-A0B1-382E4ADF1E9C}" sibTransId="{FB9B2837-BF67-46DA-ADB4-3F3C96BD546F}"/>
    <dgm:cxn modelId="{2F8BCF3A-5992-4F09-B47C-E92FEF3A8758}" type="presParOf" srcId="{45D2BA4F-B425-4C12-90CC-37DF8C7F77F0}" destId="{F212B82F-3203-4532-BDAA-EA050BFFBC73}" srcOrd="0" destOrd="0" presId="urn:microsoft.com/office/officeart/2005/8/layout/vList2"/>
    <dgm:cxn modelId="{DC17A933-E93C-4EC1-8812-760120794730}" type="presParOf" srcId="{45D2BA4F-B425-4C12-90CC-37DF8C7F77F0}" destId="{D602F9CB-B74A-4DBD-80B2-0182EB60FF2D}" srcOrd="1" destOrd="0" presId="urn:microsoft.com/office/officeart/2005/8/layout/vList2"/>
    <dgm:cxn modelId="{E7E4CE78-30AA-4E71-B8C0-5A798F9DF69A}" type="presParOf" srcId="{45D2BA4F-B425-4C12-90CC-37DF8C7F77F0}" destId="{07C5A123-CC3A-4958-8A09-5561753E3BEF}" srcOrd="2" destOrd="0" presId="urn:microsoft.com/office/officeart/2005/8/layout/vList2"/>
    <dgm:cxn modelId="{BE1221B4-F437-415E-BDE5-024033D78CC4}" type="presParOf" srcId="{45D2BA4F-B425-4C12-90CC-37DF8C7F77F0}" destId="{36AB4A1F-9B94-45CD-A827-C333AC4C392A}" srcOrd="3" destOrd="0" presId="urn:microsoft.com/office/officeart/2005/8/layout/vList2"/>
    <dgm:cxn modelId="{9BC9FE13-2BDB-4FC9-A514-E796512D03CA}" type="presParOf" srcId="{45D2BA4F-B425-4C12-90CC-37DF8C7F77F0}" destId="{4D4ACD27-A80D-4BE3-9B74-1927FDFABCB2}" srcOrd="4" destOrd="0" presId="urn:microsoft.com/office/officeart/2005/8/layout/vList2"/>
    <dgm:cxn modelId="{B77FAFDB-10D0-4A27-95FB-D744718B3450}" type="presParOf" srcId="{45D2BA4F-B425-4C12-90CC-37DF8C7F77F0}" destId="{49052AF8-15ED-478A-8058-D13129805235}" srcOrd="5" destOrd="0" presId="urn:microsoft.com/office/officeart/2005/8/layout/vList2"/>
    <dgm:cxn modelId="{143239C4-0D45-42D6-B3AB-782F45898142}" type="presParOf" srcId="{45D2BA4F-B425-4C12-90CC-37DF8C7F77F0}" destId="{5E0FA230-4441-49C1-8609-451494935904}" srcOrd="6" destOrd="0" presId="urn:microsoft.com/office/officeart/2005/8/layout/vList2"/>
    <dgm:cxn modelId="{3A61E216-EBFD-486B-8E9D-078416D18069}" type="presParOf" srcId="{45D2BA4F-B425-4C12-90CC-37DF8C7F77F0}" destId="{54B1E352-B2EE-420E-B2E3-A6D59DCAD5AD}" srcOrd="7" destOrd="0" presId="urn:microsoft.com/office/officeart/2005/8/layout/vList2"/>
    <dgm:cxn modelId="{BCCE9F75-8A6B-451E-B559-B09C0BFC0C20}" type="presParOf" srcId="{45D2BA4F-B425-4C12-90CC-37DF8C7F77F0}" destId="{6B43D3DD-BD7A-4886-ABC5-9B3F026E3C4C}" srcOrd="8" destOrd="0" presId="urn:microsoft.com/office/officeart/2005/8/layout/vList2"/>
    <dgm:cxn modelId="{3329ADC4-D646-44E5-B940-3CF7F216141F}" type="presParOf" srcId="{45D2BA4F-B425-4C12-90CC-37DF8C7F77F0}" destId="{29F62BC9-50DD-432C-8115-2DB6937389E4}" srcOrd="9" destOrd="0" presId="urn:microsoft.com/office/officeart/2005/8/layout/vList2"/>
    <dgm:cxn modelId="{D1DD4DDD-CC0E-4745-9427-8B9577ACEF17}" type="presParOf" srcId="{45D2BA4F-B425-4C12-90CC-37DF8C7F77F0}" destId="{E758178A-42D2-4CFD-9A69-5C52CA067388}" srcOrd="10" destOrd="0" presId="urn:microsoft.com/office/officeart/2005/8/layout/vList2"/>
    <dgm:cxn modelId="{A84D28EC-A3D1-4399-92C3-ECD4EBE884AE}" type="presParOf" srcId="{45D2BA4F-B425-4C12-90CC-37DF8C7F77F0}" destId="{A077E85A-4F58-407B-B00F-C89EE315125D}" srcOrd="11" destOrd="0" presId="urn:microsoft.com/office/officeart/2005/8/layout/vList2"/>
    <dgm:cxn modelId="{7FAE2FCB-C9EF-41A4-B9F4-51F45C766373}" type="presParOf" srcId="{45D2BA4F-B425-4C12-90CC-37DF8C7F77F0}" destId="{EDD0AFBF-BAD3-42E7-8F72-2D8693359DFA}" srcOrd="12" destOrd="0" presId="urn:microsoft.com/office/officeart/2005/8/layout/vList2"/>
    <dgm:cxn modelId="{A69BCC84-0E82-4C32-BA72-938D60B9E4CC}" type="presParOf" srcId="{45D2BA4F-B425-4C12-90CC-37DF8C7F77F0}" destId="{392218C4-B96B-4DA2-B60F-FF158B5BAF07}" srcOrd="13" destOrd="0" presId="urn:microsoft.com/office/officeart/2005/8/layout/vList2"/>
    <dgm:cxn modelId="{257C8CA2-FAEF-4C8E-A5BF-8497951BF61C}" type="presParOf" srcId="{45D2BA4F-B425-4C12-90CC-37DF8C7F77F0}" destId="{8626057D-2E26-4251-8155-EDB92F96C45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30AC745-AAB8-4CBE-A1EB-55023B7214F7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69047606-558B-456A-A07B-6F1FC8D3607F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«Молодые - молодым»- проект, направлен на поддержку профессионального развития молодых специалистов, учителей начальных классов. Срок реализации: 2012-2015 г;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48AE025-16D7-4415-BCD7-CB25BA453BC8}" type="parTrans" cxnId="{48F64C1A-DBF1-4CDB-8678-41C11BE34DF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B6FE9D7B-5AD7-40CE-8321-53EA076A6A65}" type="sibTrans" cxnId="{48F64C1A-DBF1-4CDB-8678-41C11BE34DF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2B4D4F-9594-4E8E-8E1D-9CA128D1F3D1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«Повышение профессиональной компетенции педагогов»- проект, направлен на поддержку педагогов в вопросах освоения современных образовательных технологий. Срок реализации: 2011-2014 год;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F5062E35-EE01-4FEE-B43C-A11BAD976D9A}" type="parTrans" cxnId="{FEDF0BB0-48CD-48DA-BF69-B68AF6F64253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C16FD55-ED33-4494-80D5-D97D1AD5D954}" type="sibTrans" cxnId="{FEDF0BB0-48CD-48DA-BF69-B68AF6F64253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D2C75BC6-83F7-4BA7-9E7F-989389A61CC0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«Путь к олимпу»- проект, направлен на подготовку учащихся к предметной Всероссийской олимпиаде, интеллектуальным конкурсам. Срок реализации: с 2013 года;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B500A7A-A7E0-43E7-BE91-0BED6BDCF7C9}" type="parTrans" cxnId="{2DB347EB-438C-433E-BD53-455B1FCEF09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D2845E0-130E-4A7F-88AA-BC152B5A5AEC}" type="sibTrans" cxnId="{2DB347EB-438C-433E-BD53-455B1FCEF09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CDB1DB8-BEFC-44E7-87F2-A69469517A5C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«Методическое обеспечение системной работы с одаренными учащимися в рамках муниципалитета». Срок реализации: 2012-2015год;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F37F30E2-EDF8-4AE7-A173-111E1561C104}" type="parTrans" cxnId="{DB7C7DD5-7652-4AEA-88C9-609C66D1EDA0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86410C-CD4E-4E15-8378-FA3A695FD9E4}" type="sibTrans" cxnId="{DB7C7DD5-7652-4AEA-88C9-609C66D1EDA0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5B00492-091C-47E7-A075-DB967A82E632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«Школа молодого руководителя». Проект направлен на поддержку молодых заместителей руководителей ОУ. Срок реализации: с 2010 года;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739CDFE-6AA2-4EF7-8728-155651243360}" type="parTrans" cxnId="{434DDAB1-5C53-4821-830F-E0DB7FD2973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EB20AB5-D3BD-40DA-A631-C5558A3A956C}" type="sibTrans" cxnId="{434DDAB1-5C53-4821-830F-E0DB7FD2973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418DF70-613D-44C3-93C1-45F6D5C573CA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«Практическая психология в образовании. Вчера. Сегодня. Завтра». Проект направлен на поддержку психологов. Срок реализации: с 2014 года;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4E04636-3B99-4DAE-8040-60A9AFC1625A}" type="parTrans" cxnId="{37EA8857-F26D-4638-A1FC-C4404C407C1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B2CDAA5B-2748-44B6-BA9D-6FBF6648733D}" type="sibTrans" cxnId="{37EA8857-F26D-4638-A1FC-C4404C407C1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2DCA318-0EFA-4BD7-A619-9C8ADC5FB88B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« Освоение ИКТ педагогами ОУ». Срок реализации с 2012 года;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9A9E62C-40A6-47FC-91EA-52439A658168}" type="parTrans" cxnId="{64A6B5DE-090C-48C3-B4F1-C669692685C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BE4D9A82-5BAE-4D96-ACD5-C6267C1E3AA2}" type="sibTrans" cxnId="{64A6B5DE-090C-48C3-B4F1-C669692685C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574B52-04A8-4CEE-9F04-FA6F5A41A31A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Проект «Школа молодого  заместителя директора по воспитательной работе» для ЗД по ВР. Срок реализации: с 2012 года; 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F5C0B01-5B69-40B6-9830-FE0AFAA70244}" type="parTrans" cxnId="{32C3D639-9C40-4DD9-8710-C1C7682159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BC12DDBD-33BE-4264-8181-0B5D43D0E130}" type="sibTrans" cxnId="{32C3D639-9C40-4DD9-8710-C1C7682159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E1F6DCC-9D17-4286-A390-DB0981AF26C3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Проект «Панорама классных дел» для классных руководителей. Срок реализации: с 2010 года;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4282BCF-3145-4797-AE32-E9A3882ECA95}" type="parTrans" cxnId="{396AFD6C-EF33-4774-A941-BBBBB3B7867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2A27A79-C25E-4330-BAF2-8A673B627F92}" type="sibTrans" cxnId="{396AFD6C-EF33-4774-A941-BBBBB3B7867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EAD2CBD-A7C6-4848-B4C2-778E04D865AC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Проект «Развитие воспитательной компоненты общеобразовательного учреждения» для ЗД по ВР. Срок реализации: с 2014 года;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5FE2E7F-C10D-4E82-AD72-3DAB8B115529}" type="parTrans" cxnId="{CD1F7C49-A5C5-456A-B458-22CF0434BCC0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D390349-BE9E-4153-9C5D-404B9D864D67}" type="sibTrans" cxnId="{CD1F7C49-A5C5-456A-B458-22CF0434BCC0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5E3389A-1C05-44A5-9D70-AB9C75DF40F0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Проект «Содержание деятельности общеобразовательных учреждений МОГО «Ухта» в вопросах воспитания» (обобщение опыта) для ЗД по ВР. Срок реализации: с 2010 года;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CC142FA-2F20-426E-8C1F-86AC47A6F2C9}" type="parTrans" cxnId="{4E00D566-B981-4F25-9FA8-A3BB9CD9496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BADA3CD4-52DF-4482-BD36-0D18A31C1447}" type="sibTrans" cxnId="{4E00D566-B981-4F25-9FA8-A3BB9CD9496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6390F8B-A8F0-4999-9143-C980A139A985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Проект «Современные подходы к организации воспитательной деятельности». Срок реализации: с 2010 года;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D78934B7-9B90-450F-B1A8-16F70286B77A}" type="parTrans" cxnId="{DE31C90A-C1DA-4E2E-9855-26F662E3FF0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F8D2235A-B601-4F8B-A8E4-C64BB0696D08}" type="sibTrans" cxnId="{DE31C90A-C1DA-4E2E-9855-26F662E3FF0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75AB3CD0-15FC-485A-AF18-402797CE8F60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Проект по профориентационной деятельности  « Я – будущий педагог!»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2E4B4486-394B-431A-8596-FDFA2E07CBD1}" type="parTrans" cxnId="{F8CEB0F7-E73E-4734-8A41-5DB682BD572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4906C0E-5F4A-4F97-8EB6-734F45879CAE}" type="sibTrans" cxnId="{F8CEB0F7-E73E-4734-8A41-5DB682BD572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D58B06D-EB9B-48CF-9920-58ACDC05B3BC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Срок реализации: с 2014 года;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ADC0D89-31D8-4ECB-A1BE-0240627CC45A}" type="parTrans" cxnId="{5A30936D-B81A-46E8-83A9-9905AB4F31D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CC6FD2D-FC75-4288-9736-3F142867F9C2}" type="sibTrans" cxnId="{5A30936D-B81A-46E8-83A9-9905AB4F31D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6505CA5-C2A6-4BC8-AB65-C81CBAF93877}">
      <dgm:prSet custT="1"/>
      <dgm:spPr/>
      <dgm:t>
        <a:bodyPr/>
        <a:lstStyle/>
        <a:p>
          <a:pPr rtl="0"/>
          <a:r>
            <a:rPr lang="ru-RU" sz="1400" b="1" smtClean="0">
              <a:latin typeface="Times New Roman" pitchFamily="18" charset="0"/>
              <a:cs typeface="Times New Roman" pitchFamily="18" charset="0"/>
            </a:rPr>
            <a:t>Проект по профориентационной деятельности « Будущее региона в руках молодого поколения». Срок реализации: с 2015 года.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26F79B8-62B9-4DBC-8A8B-5B7E2E5D0A2A}" type="parTrans" cxnId="{0055CABD-18D5-4C44-BA77-203CCB96CE3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B4CBCDF3-D970-43D6-B928-1C05751911A3}" type="sibTrans" cxnId="{0055CABD-18D5-4C44-BA77-203CCB96CE3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30A45E-FB6C-42A8-965F-963FDDFD2A52}" type="pres">
      <dgm:prSet presAssocID="{330AC745-AAB8-4CBE-A1EB-55023B7214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49DD6-B85D-42CD-B0EA-CE494BCE0211}" type="pres">
      <dgm:prSet presAssocID="{69047606-558B-456A-A07B-6F1FC8D3607F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B5A90-F4D3-40ED-93AC-33ED62F4D497}" type="pres">
      <dgm:prSet presAssocID="{B6FE9D7B-5AD7-40CE-8321-53EA076A6A65}" presName="spacer" presStyleCnt="0"/>
      <dgm:spPr/>
      <dgm:t>
        <a:bodyPr/>
        <a:lstStyle/>
        <a:p>
          <a:endParaRPr lang="ru-RU"/>
        </a:p>
      </dgm:t>
    </dgm:pt>
    <dgm:pt modelId="{8C42EB44-F31D-49FE-A4FF-31CE053CD890}" type="pres">
      <dgm:prSet presAssocID="{1A2B4D4F-9594-4E8E-8E1D-9CA128D1F3D1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9A56D-091B-40DE-B031-4B7E48531CC9}" type="pres">
      <dgm:prSet presAssocID="{4C16FD55-ED33-4494-80D5-D97D1AD5D954}" presName="spacer" presStyleCnt="0"/>
      <dgm:spPr/>
      <dgm:t>
        <a:bodyPr/>
        <a:lstStyle/>
        <a:p>
          <a:endParaRPr lang="ru-RU"/>
        </a:p>
      </dgm:t>
    </dgm:pt>
    <dgm:pt modelId="{A71061DE-9952-496F-A638-FCC4430E326E}" type="pres">
      <dgm:prSet presAssocID="{D2C75BC6-83F7-4BA7-9E7F-989389A61CC0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4AE4B-3FF8-4BE9-B170-3674EAD19350}" type="pres">
      <dgm:prSet presAssocID="{4D2845E0-130E-4A7F-88AA-BC152B5A5AEC}" presName="spacer" presStyleCnt="0"/>
      <dgm:spPr/>
      <dgm:t>
        <a:bodyPr/>
        <a:lstStyle/>
        <a:p>
          <a:endParaRPr lang="ru-RU"/>
        </a:p>
      </dgm:t>
    </dgm:pt>
    <dgm:pt modelId="{630E9C5E-36CE-49B7-AF25-0B0B8731E1FF}" type="pres">
      <dgm:prSet presAssocID="{ECDB1DB8-BEFC-44E7-87F2-A69469517A5C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BFB4A-B439-484C-AF8C-C2AA10BFC6ED}" type="pres">
      <dgm:prSet presAssocID="{6A86410C-CD4E-4E15-8378-FA3A695FD9E4}" presName="spacer" presStyleCnt="0"/>
      <dgm:spPr/>
      <dgm:t>
        <a:bodyPr/>
        <a:lstStyle/>
        <a:p>
          <a:endParaRPr lang="ru-RU"/>
        </a:p>
      </dgm:t>
    </dgm:pt>
    <dgm:pt modelId="{6D96A159-E703-4177-9588-CFED306BAE1C}" type="pres">
      <dgm:prSet presAssocID="{85B00492-091C-47E7-A075-DB967A82E632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E79B0-988A-419F-A050-831D5F93A6DB}" type="pres">
      <dgm:prSet presAssocID="{EEB20AB5-D3BD-40DA-A631-C5558A3A956C}" presName="spacer" presStyleCnt="0"/>
      <dgm:spPr/>
      <dgm:t>
        <a:bodyPr/>
        <a:lstStyle/>
        <a:p>
          <a:endParaRPr lang="ru-RU"/>
        </a:p>
      </dgm:t>
    </dgm:pt>
    <dgm:pt modelId="{5864B11D-842F-41A9-A713-92E9C46D209F}" type="pres">
      <dgm:prSet presAssocID="{4418DF70-613D-44C3-93C1-45F6D5C573CA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421D4-F4E8-4604-8F7D-29FA6A1B9F3F}" type="pres">
      <dgm:prSet presAssocID="{B2CDAA5B-2748-44B6-BA9D-6FBF6648733D}" presName="spacer" presStyleCnt="0"/>
      <dgm:spPr/>
      <dgm:t>
        <a:bodyPr/>
        <a:lstStyle/>
        <a:p>
          <a:endParaRPr lang="ru-RU"/>
        </a:p>
      </dgm:t>
    </dgm:pt>
    <dgm:pt modelId="{8782A7D1-8F42-4A64-BB6C-FECA1B9764FE}" type="pres">
      <dgm:prSet presAssocID="{02DCA318-0EFA-4BD7-A619-9C8ADC5FB88B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8E034-4731-45B8-A63E-46C93CE74B4C}" type="pres">
      <dgm:prSet presAssocID="{BE4D9A82-5BAE-4D96-ACD5-C6267C1E3AA2}" presName="spacer" presStyleCnt="0"/>
      <dgm:spPr/>
      <dgm:t>
        <a:bodyPr/>
        <a:lstStyle/>
        <a:p>
          <a:endParaRPr lang="ru-RU"/>
        </a:p>
      </dgm:t>
    </dgm:pt>
    <dgm:pt modelId="{DC02BE15-B106-4501-9FDE-4CE049147C55}" type="pres">
      <dgm:prSet presAssocID="{C7574B52-04A8-4CEE-9F04-FA6F5A41A31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08FBC-E559-4FE4-AB0E-D204005FD0F0}" type="pres">
      <dgm:prSet presAssocID="{BC12DDBD-33BE-4264-8181-0B5D43D0E130}" presName="spacer" presStyleCnt="0"/>
      <dgm:spPr/>
      <dgm:t>
        <a:bodyPr/>
        <a:lstStyle/>
        <a:p>
          <a:endParaRPr lang="ru-RU"/>
        </a:p>
      </dgm:t>
    </dgm:pt>
    <dgm:pt modelId="{8B3ED7DF-B37D-4806-AFE7-01140D6145A2}" type="pres">
      <dgm:prSet presAssocID="{EE1F6DCC-9D17-4286-A390-DB0981AF26C3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19363-7989-492B-B0C9-EFE69CAA8529}" type="pres">
      <dgm:prSet presAssocID="{92A27A79-C25E-4330-BAF2-8A673B627F92}" presName="spacer" presStyleCnt="0"/>
      <dgm:spPr/>
      <dgm:t>
        <a:bodyPr/>
        <a:lstStyle/>
        <a:p>
          <a:endParaRPr lang="ru-RU"/>
        </a:p>
      </dgm:t>
    </dgm:pt>
    <dgm:pt modelId="{6A383381-8966-460D-865B-01B8904DFBF0}" type="pres">
      <dgm:prSet presAssocID="{AEAD2CBD-A7C6-4848-B4C2-778E04D865AC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BF150-7CC0-419C-8CD3-4945F167E937}" type="pres">
      <dgm:prSet presAssocID="{5D390349-BE9E-4153-9C5D-404B9D864D67}" presName="spacer" presStyleCnt="0"/>
      <dgm:spPr/>
      <dgm:t>
        <a:bodyPr/>
        <a:lstStyle/>
        <a:p>
          <a:endParaRPr lang="ru-RU"/>
        </a:p>
      </dgm:t>
    </dgm:pt>
    <dgm:pt modelId="{A0A512BF-1678-4748-8ED0-9F3D912B9A27}" type="pres">
      <dgm:prSet presAssocID="{55E3389A-1C05-44A5-9D70-AB9C75DF40F0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0EDA7-2E7E-4B9B-9182-70408FF411AA}" type="pres">
      <dgm:prSet presAssocID="{BADA3CD4-52DF-4482-BD36-0D18A31C1447}" presName="spacer" presStyleCnt="0"/>
      <dgm:spPr/>
      <dgm:t>
        <a:bodyPr/>
        <a:lstStyle/>
        <a:p>
          <a:endParaRPr lang="ru-RU"/>
        </a:p>
      </dgm:t>
    </dgm:pt>
    <dgm:pt modelId="{B7AC5503-8FDC-4016-8AFC-400150951144}" type="pres">
      <dgm:prSet presAssocID="{46390F8B-A8F0-4999-9143-C980A139A985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1045-37D0-4732-AEB7-712B5E8D2E54}" type="pres">
      <dgm:prSet presAssocID="{F8D2235A-B601-4F8B-A8E4-C64BB0696D08}" presName="spacer" presStyleCnt="0"/>
      <dgm:spPr/>
      <dgm:t>
        <a:bodyPr/>
        <a:lstStyle/>
        <a:p>
          <a:endParaRPr lang="ru-RU"/>
        </a:p>
      </dgm:t>
    </dgm:pt>
    <dgm:pt modelId="{1B202F87-9E73-46EB-B01A-FAF48F49BD8F}" type="pres">
      <dgm:prSet presAssocID="{75AB3CD0-15FC-485A-AF18-402797CE8F60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76F0-D620-45C7-9E6F-CE5EB60B182A}" type="pres">
      <dgm:prSet presAssocID="{64906C0E-5F4A-4F97-8EB6-734F45879CAE}" presName="spacer" presStyleCnt="0"/>
      <dgm:spPr/>
      <dgm:t>
        <a:bodyPr/>
        <a:lstStyle/>
        <a:p>
          <a:endParaRPr lang="ru-RU"/>
        </a:p>
      </dgm:t>
    </dgm:pt>
    <dgm:pt modelId="{DE63961F-B9F8-433D-8175-2BCE09EC9632}" type="pres">
      <dgm:prSet presAssocID="{5D58B06D-EB9B-48CF-9920-58ACDC05B3BC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DCFE7-4068-453A-8FCA-FA683E8AA0CE}" type="pres">
      <dgm:prSet presAssocID="{1CC6FD2D-FC75-4288-9736-3F142867F9C2}" presName="spacer" presStyleCnt="0"/>
      <dgm:spPr/>
      <dgm:t>
        <a:bodyPr/>
        <a:lstStyle/>
        <a:p>
          <a:endParaRPr lang="ru-RU"/>
        </a:p>
      </dgm:t>
    </dgm:pt>
    <dgm:pt modelId="{EF7BF353-B7C4-4F64-A13C-18C9DD7ECF4C}" type="pres">
      <dgm:prSet presAssocID="{E6505CA5-C2A6-4BC8-AB65-C81CBAF93877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DF0BB0-48CD-48DA-BF69-B68AF6F64253}" srcId="{330AC745-AAB8-4CBE-A1EB-55023B7214F7}" destId="{1A2B4D4F-9594-4E8E-8E1D-9CA128D1F3D1}" srcOrd="1" destOrd="0" parTransId="{F5062E35-EE01-4FEE-B43C-A11BAD976D9A}" sibTransId="{4C16FD55-ED33-4494-80D5-D97D1AD5D954}"/>
    <dgm:cxn modelId="{F2BF6ADF-2DAD-494F-AB76-D57C919C375C}" type="presOf" srcId="{E6505CA5-C2A6-4BC8-AB65-C81CBAF93877}" destId="{EF7BF353-B7C4-4F64-A13C-18C9DD7ECF4C}" srcOrd="0" destOrd="0" presId="urn:microsoft.com/office/officeart/2005/8/layout/vList2"/>
    <dgm:cxn modelId="{5A30936D-B81A-46E8-83A9-9905AB4F31DD}" srcId="{330AC745-AAB8-4CBE-A1EB-55023B7214F7}" destId="{5D58B06D-EB9B-48CF-9920-58ACDC05B3BC}" srcOrd="13" destOrd="0" parTransId="{0ADC0D89-31D8-4ECB-A1BE-0240627CC45A}" sibTransId="{1CC6FD2D-FC75-4288-9736-3F142867F9C2}"/>
    <dgm:cxn modelId="{4E00D566-B981-4F25-9FA8-A3BB9CD9496A}" srcId="{330AC745-AAB8-4CBE-A1EB-55023B7214F7}" destId="{55E3389A-1C05-44A5-9D70-AB9C75DF40F0}" srcOrd="10" destOrd="0" parTransId="{3CC142FA-2F20-426E-8C1F-86AC47A6F2C9}" sibTransId="{BADA3CD4-52DF-4482-BD36-0D18A31C1447}"/>
    <dgm:cxn modelId="{8C789AB1-3206-4C0D-8CFB-750C45486B1D}" type="presOf" srcId="{AEAD2CBD-A7C6-4848-B4C2-778E04D865AC}" destId="{6A383381-8966-460D-865B-01B8904DFBF0}" srcOrd="0" destOrd="0" presId="urn:microsoft.com/office/officeart/2005/8/layout/vList2"/>
    <dgm:cxn modelId="{DE31C90A-C1DA-4E2E-9855-26F662E3FF09}" srcId="{330AC745-AAB8-4CBE-A1EB-55023B7214F7}" destId="{46390F8B-A8F0-4999-9143-C980A139A985}" srcOrd="11" destOrd="0" parTransId="{D78934B7-9B90-450F-B1A8-16F70286B77A}" sibTransId="{F8D2235A-B601-4F8B-A8E4-C64BB0696D08}"/>
    <dgm:cxn modelId="{0F2FE1C7-D87D-4A65-9BCA-FEBE57B39679}" type="presOf" srcId="{C7574B52-04A8-4CEE-9F04-FA6F5A41A31A}" destId="{DC02BE15-B106-4501-9FDE-4CE049147C55}" srcOrd="0" destOrd="0" presId="urn:microsoft.com/office/officeart/2005/8/layout/vList2"/>
    <dgm:cxn modelId="{5AA8E4BC-BB35-4A20-BBF6-D36839B22F4F}" type="presOf" srcId="{85B00492-091C-47E7-A075-DB967A82E632}" destId="{6D96A159-E703-4177-9588-CFED306BAE1C}" srcOrd="0" destOrd="0" presId="urn:microsoft.com/office/officeart/2005/8/layout/vList2"/>
    <dgm:cxn modelId="{CCC2C863-A08B-48D5-A1D1-DD92C584AB21}" type="presOf" srcId="{55E3389A-1C05-44A5-9D70-AB9C75DF40F0}" destId="{A0A512BF-1678-4748-8ED0-9F3D912B9A27}" srcOrd="0" destOrd="0" presId="urn:microsoft.com/office/officeart/2005/8/layout/vList2"/>
    <dgm:cxn modelId="{F8CEB0F7-E73E-4734-8A41-5DB682BD5721}" srcId="{330AC745-AAB8-4CBE-A1EB-55023B7214F7}" destId="{75AB3CD0-15FC-485A-AF18-402797CE8F60}" srcOrd="12" destOrd="0" parTransId="{2E4B4486-394B-431A-8596-FDFA2E07CBD1}" sibTransId="{64906C0E-5F4A-4F97-8EB6-734F45879CAE}"/>
    <dgm:cxn modelId="{F77D1838-4214-47B4-BBE0-4AA939D906D3}" type="presOf" srcId="{EE1F6DCC-9D17-4286-A390-DB0981AF26C3}" destId="{8B3ED7DF-B37D-4806-AFE7-01140D6145A2}" srcOrd="0" destOrd="0" presId="urn:microsoft.com/office/officeart/2005/8/layout/vList2"/>
    <dgm:cxn modelId="{37EA8857-F26D-4638-A1FC-C4404C407C16}" srcId="{330AC745-AAB8-4CBE-A1EB-55023B7214F7}" destId="{4418DF70-613D-44C3-93C1-45F6D5C573CA}" srcOrd="5" destOrd="0" parTransId="{24E04636-3B99-4DAE-8040-60A9AFC1625A}" sibTransId="{B2CDAA5B-2748-44B6-BA9D-6FBF6648733D}"/>
    <dgm:cxn modelId="{CABBC78C-1E60-4159-A782-2EF1138A81B0}" type="presOf" srcId="{ECDB1DB8-BEFC-44E7-87F2-A69469517A5C}" destId="{630E9C5E-36CE-49B7-AF25-0B0B8731E1FF}" srcOrd="0" destOrd="0" presId="urn:microsoft.com/office/officeart/2005/8/layout/vList2"/>
    <dgm:cxn modelId="{BDA0ADF8-9CCF-4E6E-9570-BE9D7A8409B6}" type="presOf" srcId="{1A2B4D4F-9594-4E8E-8E1D-9CA128D1F3D1}" destId="{8C42EB44-F31D-49FE-A4FF-31CE053CD890}" srcOrd="0" destOrd="0" presId="urn:microsoft.com/office/officeart/2005/8/layout/vList2"/>
    <dgm:cxn modelId="{9198BDDD-EE52-404B-B5F4-3F1DABA1B6C9}" type="presOf" srcId="{4418DF70-613D-44C3-93C1-45F6D5C573CA}" destId="{5864B11D-842F-41A9-A713-92E9C46D209F}" srcOrd="0" destOrd="0" presId="urn:microsoft.com/office/officeart/2005/8/layout/vList2"/>
    <dgm:cxn modelId="{64A6B5DE-090C-48C3-B4F1-C669692685CD}" srcId="{330AC745-AAB8-4CBE-A1EB-55023B7214F7}" destId="{02DCA318-0EFA-4BD7-A619-9C8ADC5FB88B}" srcOrd="6" destOrd="0" parTransId="{E9A9E62C-40A6-47FC-91EA-52439A658168}" sibTransId="{BE4D9A82-5BAE-4D96-ACD5-C6267C1E3AA2}"/>
    <dgm:cxn modelId="{D19FF220-F924-4F74-8500-BEE39836DCB1}" type="presOf" srcId="{330AC745-AAB8-4CBE-A1EB-55023B7214F7}" destId="{AF30A45E-FB6C-42A8-965F-963FDDFD2A52}" srcOrd="0" destOrd="0" presId="urn:microsoft.com/office/officeart/2005/8/layout/vList2"/>
    <dgm:cxn modelId="{32C3D639-9C40-4DD9-8710-C1C7682159CE}" srcId="{330AC745-AAB8-4CBE-A1EB-55023B7214F7}" destId="{C7574B52-04A8-4CEE-9F04-FA6F5A41A31A}" srcOrd="7" destOrd="0" parTransId="{4F5C0B01-5B69-40B6-9830-FE0AFAA70244}" sibTransId="{BC12DDBD-33BE-4264-8181-0B5D43D0E130}"/>
    <dgm:cxn modelId="{434DDAB1-5C53-4821-830F-E0DB7FD29732}" srcId="{330AC745-AAB8-4CBE-A1EB-55023B7214F7}" destId="{85B00492-091C-47E7-A075-DB967A82E632}" srcOrd="4" destOrd="0" parTransId="{0739CDFE-6AA2-4EF7-8728-155651243360}" sibTransId="{EEB20AB5-D3BD-40DA-A631-C5558A3A956C}"/>
    <dgm:cxn modelId="{0055CABD-18D5-4C44-BA77-203CCB96CE3D}" srcId="{330AC745-AAB8-4CBE-A1EB-55023B7214F7}" destId="{E6505CA5-C2A6-4BC8-AB65-C81CBAF93877}" srcOrd="14" destOrd="0" parTransId="{C26F79B8-62B9-4DBC-8A8B-5B7E2E5D0A2A}" sibTransId="{B4CBCDF3-D970-43D6-B928-1C05751911A3}"/>
    <dgm:cxn modelId="{48F64C1A-DBF1-4CDB-8678-41C11BE34DF2}" srcId="{330AC745-AAB8-4CBE-A1EB-55023B7214F7}" destId="{69047606-558B-456A-A07B-6F1FC8D3607F}" srcOrd="0" destOrd="0" parTransId="{D48AE025-16D7-4415-BCD7-CB25BA453BC8}" sibTransId="{B6FE9D7B-5AD7-40CE-8321-53EA076A6A65}"/>
    <dgm:cxn modelId="{2DB347EB-438C-433E-BD53-455B1FCEF097}" srcId="{330AC745-AAB8-4CBE-A1EB-55023B7214F7}" destId="{D2C75BC6-83F7-4BA7-9E7F-989389A61CC0}" srcOrd="2" destOrd="0" parTransId="{AB500A7A-A7E0-43E7-BE91-0BED6BDCF7C9}" sibTransId="{4D2845E0-130E-4A7F-88AA-BC152B5A5AEC}"/>
    <dgm:cxn modelId="{F4C03052-47A7-4F1D-B6D4-D4BBB2610465}" type="presOf" srcId="{5D58B06D-EB9B-48CF-9920-58ACDC05B3BC}" destId="{DE63961F-B9F8-433D-8175-2BCE09EC9632}" srcOrd="0" destOrd="0" presId="urn:microsoft.com/office/officeart/2005/8/layout/vList2"/>
    <dgm:cxn modelId="{C5AD9A9B-FD5F-443D-A288-038E334A50D9}" type="presOf" srcId="{46390F8B-A8F0-4999-9143-C980A139A985}" destId="{B7AC5503-8FDC-4016-8AFC-400150951144}" srcOrd="0" destOrd="0" presId="urn:microsoft.com/office/officeart/2005/8/layout/vList2"/>
    <dgm:cxn modelId="{3599506C-9BCA-4A95-AB73-05A1F91CA082}" type="presOf" srcId="{D2C75BC6-83F7-4BA7-9E7F-989389A61CC0}" destId="{A71061DE-9952-496F-A638-FCC4430E326E}" srcOrd="0" destOrd="0" presId="urn:microsoft.com/office/officeart/2005/8/layout/vList2"/>
    <dgm:cxn modelId="{35B7F0F1-4818-4EDB-9570-68F884CA4378}" type="presOf" srcId="{02DCA318-0EFA-4BD7-A619-9C8ADC5FB88B}" destId="{8782A7D1-8F42-4A64-BB6C-FECA1B9764FE}" srcOrd="0" destOrd="0" presId="urn:microsoft.com/office/officeart/2005/8/layout/vList2"/>
    <dgm:cxn modelId="{396AFD6C-EF33-4774-A941-BBBBB3B7867E}" srcId="{330AC745-AAB8-4CBE-A1EB-55023B7214F7}" destId="{EE1F6DCC-9D17-4286-A390-DB0981AF26C3}" srcOrd="8" destOrd="0" parTransId="{34282BCF-3145-4797-AE32-E9A3882ECA95}" sibTransId="{92A27A79-C25E-4330-BAF2-8A673B627F92}"/>
    <dgm:cxn modelId="{DB7C7DD5-7652-4AEA-88C9-609C66D1EDA0}" srcId="{330AC745-AAB8-4CBE-A1EB-55023B7214F7}" destId="{ECDB1DB8-BEFC-44E7-87F2-A69469517A5C}" srcOrd="3" destOrd="0" parTransId="{F37F30E2-EDF8-4AE7-A173-111E1561C104}" sibTransId="{6A86410C-CD4E-4E15-8378-FA3A695FD9E4}"/>
    <dgm:cxn modelId="{0A6464D1-51E3-48E9-BF6D-3FF46CE674B8}" type="presOf" srcId="{69047606-558B-456A-A07B-6F1FC8D3607F}" destId="{49849DD6-B85D-42CD-B0EA-CE494BCE0211}" srcOrd="0" destOrd="0" presId="urn:microsoft.com/office/officeart/2005/8/layout/vList2"/>
    <dgm:cxn modelId="{CD1F7C49-A5C5-456A-B458-22CF0434BCC0}" srcId="{330AC745-AAB8-4CBE-A1EB-55023B7214F7}" destId="{AEAD2CBD-A7C6-4848-B4C2-778E04D865AC}" srcOrd="9" destOrd="0" parTransId="{95FE2E7F-C10D-4E82-AD72-3DAB8B115529}" sibTransId="{5D390349-BE9E-4153-9C5D-404B9D864D67}"/>
    <dgm:cxn modelId="{0D86A07D-E677-4CD4-82D3-EB95F4007EBB}" type="presOf" srcId="{75AB3CD0-15FC-485A-AF18-402797CE8F60}" destId="{1B202F87-9E73-46EB-B01A-FAF48F49BD8F}" srcOrd="0" destOrd="0" presId="urn:microsoft.com/office/officeart/2005/8/layout/vList2"/>
    <dgm:cxn modelId="{4F610BDA-5130-46A2-8182-35E6380DED96}" type="presParOf" srcId="{AF30A45E-FB6C-42A8-965F-963FDDFD2A52}" destId="{49849DD6-B85D-42CD-B0EA-CE494BCE0211}" srcOrd="0" destOrd="0" presId="urn:microsoft.com/office/officeart/2005/8/layout/vList2"/>
    <dgm:cxn modelId="{2E2F0B4B-4BF4-476E-A46C-E7905CE27EC6}" type="presParOf" srcId="{AF30A45E-FB6C-42A8-965F-963FDDFD2A52}" destId="{D2BB5A90-F4D3-40ED-93AC-33ED62F4D497}" srcOrd="1" destOrd="0" presId="urn:microsoft.com/office/officeart/2005/8/layout/vList2"/>
    <dgm:cxn modelId="{4CFC9B9F-5352-49AD-A608-CA504469AC53}" type="presParOf" srcId="{AF30A45E-FB6C-42A8-965F-963FDDFD2A52}" destId="{8C42EB44-F31D-49FE-A4FF-31CE053CD890}" srcOrd="2" destOrd="0" presId="urn:microsoft.com/office/officeart/2005/8/layout/vList2"/>
    <dgm:cxn modelId="{99CA08F0-0CD9-457D-9E2A-9B2779FDBB64}" type="presParOf" srcId="{AF30A45E-FB6C-42A8-965F-963FDDFD2A52}" destId="{D4C9A56D-091B-40DE-B031-4B7E48531CC9}" srcOrd="3" destOrd="0" presId="urn:microsoft.com/office/officeart/2005/8/layout/vList2"/>
    <dgm:cxn modelId="{13A5039F-9162-4859-8B5C-8AC8277FE490}" type="presParOf" srcId="{AF30A45E-FB6C-42A8-965F-963FDDFD2A52}" destId="{A71061DE-9952-496F-A638-FCC4430E326E}" srcOrd="4" destOrd="0" presId="urn:microsoft.com/office/officeart/2005/8/layout/vList2"/>
    <dgm:cxn modelId="{FE7B1A61-3F18-49A0-A8F3-C70B8FF57024}" type="presParOf" srcId="{AF30A45E-FB6C-42A8-965F-963FDDFD2A52}" destId="{7CD4AE4B-3FF8-4BE9-B170-3674EAD19350}" srcOrd="5" destOrd="0" presId="urn:microsoft.com/office/officeart/2005/8/layout/vList2"/>
    <dgm:cxn modelId="{A6517D12-57C5-494D-9338-6F6A01917BF6}" type="presParOf" srcId="{AF30A45E-FB6C-42A8-965F-963FDDFD2A52}" destId="{630E9C5E-36CE-49B7-AF25-0B0B8731E1FF}" srcOrd="6" destOrd="0" presId="urn:microsoft.com/office/officeart/2005/8/layout/vList2"/>
    <dgm:cxn modelId="{54E553B9-4B31-402E-8F03-610E7ED45054}" type="presParOf" srcId="{AF30A45E-FB6C-42A8-965F-963FDDFD2A52}" destId="{F1CBFB4A-B439-484C-AF8C-C2AA10BFC6ED}" srcOrd="7" destOrd="0" presId="urn:microsoft.com/office/officeart/2005/8/layout/vList2"/>
    <dgm:cxn modelId="{624B4BBA-263E-4DDC-8D30-F1458B38ABA9}" type="presParOf" srcId="{AF30A45E-FB6C-42A8-965F-963FDDFD2A52}" destId="{6D96A159-E703-4177-9588-CFED306BAE1C}" srcOrd="8" destOrd="0" presId="urn:microsoft.com/office/officeart/2005/8/layout/vList2"/>
    <dgm:cxn modelId="{6D46560F-33AD-406A-BB87-26240838AC6E}" type="presParOf" srcId="{AF30A45E-FB6C-42A8-965F-963FDDFD2A52}" destId="{AEAE79B0-988A-419F-A050-831D5F93A6DB}" srcOrd="9" destOrd="0" presId="urn:microsoft.com/office/officeart/2005/8/layout/vList2"/>
    <dgm:cxn modelId="{EA79369A-8904-44EB-961C-A95F0ED10940}" type="presParOf" srcId="{AF30A45E-FB6C-42A8-965F-963FDDFD2A52}" destId="{5864B11D-842F-41A9-A713-92E9C46D209F}" srcOrd="10" destOrd="0" presId="urn:microsoft.com/office/officeart/2005/8/layout/vList2"/>
    <dgm:cxn modelId="{8C000CBA-8924-465B-A314-049C19D25995}" type="presParOf" srcId="{AF30A45E-FB6C-42A8-965F-963FDDFD2A52}" destId="{32C421D4-F4E8-4604-8F7D-29FA6A1B9F3F}" srcOrd="11" destOrd="0" presId="urn:microsoft.com/office/officeart/2005/8/layout/vList2"/>
    <dgm:cxn modelId="{188BB834-B28C-4FE8-9117-9683905DA00E}" type="presParOf" srcId="{AF30A45E-FB6C-42A8-965F-963FDDFD2A52}" destId="{8782A7D1-8F42-4A64-BB6C-FECA1B9764FE}" srcOrd="12" destOrd="0" presId="urn:microsoft.com/office/officeart/2005/8/layout/vList2"/>
    <dgm:cxn modelId="{E9F53885-9160-4ACD-AF63-1AC17272C4F3}" type="presParOf" srcId="{AF30A45E-FB6C-42A8-965F-963FDDFD2A52}" destId="{8EB8E034-4731-45B8-A63E-46C93CE74B4C}" srcOrd="13" destOrd="0" presId="urn:microsoft.com/office/officeart/2005/8/layout/vList2"/>
    <dgm:cxn modelId="{90DC4A99-D27A-468C-97B2-101ED1111DDA}" type="presParOf" srcId="{AF30A45E-FB6C-42A8-965F-963FDDFD2A52}" destId="{DC02BE15-B106-4501-9FDE-4CE049147C55}" srcOrd="14" destOrd="0" presId="urn:microsoft.com/office/officeart/2005/8/layout/vList2"/>
    <dgm:cxn modelId="{60EC0F94-0B65-4795-8A20-3F399A40A46D}" type="presParOf" srcId="{AF30A45E-FB6C-42A8-965F-963FDDFD2A52}" destId="{C4608FBC-E559-4FE4-AB0E-D204005FD0F0}" srcOrd="15" destOrd="0" presId="urn:microsoft.com/office/officeart/2005/8/layout/vList2"/>
    <dgm:cxn modelId="{949D8716-75BC-4BC5-B0C8-E203EEBDF48D}" type="presParOf" srcId="{AF30A45E-FB6C-42A8-965F-963FDDFD2A52}" destId="{8B3ED7DF-B37D-4806-AFE7-01140D6145A2}" srcOrd="16" destOrd="0" presId="urn:microsoft.com/office/officeart/2005/8/layout/vList2"/>
    <dgm:cxn modelId="{B43C5AE4-E506-4C62-A7BD-DCCAF22A5A27}" type="presParOf" srcId="{AF30A45E-FB6C-42A8-965F-963FDDFD2A52}" destId="{6D119363-7989-492B-B0C9-EFE69CAA8529}" srcOrd="17" destOrd="0" presId="urn:microsoft.com/office/officeart/2005/8/layout/vList2"/>
    <dgm:cxn modelId="{7B061841-41C7-4C6D-B11B-94F90881450F}" type="presParOf" srcId="{AF30A45E-FB6C-42A8-965F-963FDDFD2A52}" destId="{6A383381-8966-460D-865B-01B8904DFBF0}" srcOrd="18" destOrd="0" presId="urn:microsoft.com/office/officeart/2005/8/layout/vList2"/>
    <dgm:cxn modelId="{D4FD2E63-C5F5-4FCC-B322-6DB6116F384B}" type="presParOf" srcId="{AF30A45E-FB6C-42A8-965F-963FDDFD2A52}" destId="{B26BF150-7CC0-419C-8CD3-4945F167E937}" srcOrd="19" destOrd="0" presId="urn:microsoft.com/office/officeart/2005/8/layout/vList2"/>
    <dgm:cxn modelId="{C2D9DA26-C083-4A1C-84FD-3342226F5ECC}" type="presParOf" srcId="{AF30A45E-FB6C-42A8-965F-963FDDFD2A52}" destId="{A0A512BF-1678-4748-8ED0-9F3D912B9A27}" srcOrd="20" destOrd="0" presId="urn:microsoft.com/office/officeart/2005/8/layout/vList2"/>
    <dgm:cxn modelId="{C6636194-59AC-4AA3-8D02-EFC0782883ED}" type="presParOf" srcId="{AF30A45E-FB6C-42A8-965F-963FDDFD2A52}" destId="{D950EDA7-2E7E-4B9B-9182-70408FF411AA}" srcOrd="21" destOrd="0" presId="urn:microsoft.com/office/officeart/2005/8/layout/vList2"/>
    <dgm:cxn modelId="{B1FD62EE-0732-4943-9F94-FCF1792D043A}" type="presParOf" srcId="{AF30A45E-FB6C-42A8-965F-963FDDFD2A52}" destId="{B7AC5503-8FDC-4016-8AFC-400150951144}" srcOrd="22" destOrd="0" presId="urn:microsoft.com/office/officeart/2005/8/layout/vList2"/>
    <dgm:cxn modelId="{845CE092-C09F-42C1-9C8B-1AE3350FF9AC}" type="presParOf" srcId="{AF30A45E-FB6C-42A8-965F-963FDDFD2A52}" destId="{F32C1045-37D0-4732-AEB7-712B5E8D2E54}" srcOrd="23" destOrd="0" presId="urn:microsoft.com/office/officeart/2005/8/layout/vList2"/>
    <dgm:cxn modelId="{4F221CC8-8C57-45AA-8A9E-D1A58BEA900E}" type="presParOf" srcId="{AF30A45E-FB6C-42A8-965F-963FDDFD2A52}" destId="{1B202F87-9E73-46EB-B01A-FAF48F49BD8F}" srcOrd="24" destOrd="0" presId="urn:microsoft.com/office/officeart/2005/8/layout/vList2"/>
    <dgm:cxn modelId="{E62FE9C8-BE79-4B1D-903C-B2A6DDB6402A}" type="presParOf" srcId="{AF30A45E-FB6C-42A8-965F-963FDDFD2A52}" destId="{C21376F0-D620-45C7-9E6F-CE5EB60B182A}" srcOrd="25" destOrd="0" presId="urn:microsoft.com/office/officeart/2005/8/layout/vList2"/>
    <dgm:cxn modelId="{8CAE1D85-757D-472E-8FBA-975435C22A24}" type="presParOf" srcId="{AF30A45E-FB6C-42A8-965F-963FDDFD2A52}" destId="{DE63961F-B9F8-433D-8175-2BCE09EC9632}" srcOrd="26" destOrd="0" presId="urn:microsoft.com/office/officeart/2005/8/layout/vList2"/>
    <dgm:cxn modelId="{B280BEC5-7B2B-40DC-9515-9CA3FCACB969}" type="presParOf" srcId="{AF30A45E-FB6C-42A8-965F-963FDDFD2A52}" destId="{F08DCFE7-4068-453A-8FCA-FA683E8AA0CE}" srcOrd="27" destOrd="0" presId="urn:microsoft.com/office/officeart/2005/8/layout/vList2"/>
    <dgm:cxn modelId="{C4D4F874-3306-400A-853C-70DB6411610E}" type="presParOf" srcId="{AF30A45E-FB6C-42A8-965F-963FDDFD2A52}" destId="{EF7BF353-B7C4-4F64-A13C-18C9DD7ECF4C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FF26C0-6325-40EE-AD70-9C2D9F000478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53704E5-BA6A-4D9B-A7F7-302BEF29B64B}">
      <dgm:prSet custT="1"/>
      <dgm:spPr/>
      <dgm:t>
        <a:bodyPr/>
        <a:lstStyle/>
        <a:p>
          <a:pPr rtl="0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Инновационное образовательное учреждение, активно внедряющее информационные технологии в лицейское пространство. Лицей – это республиканский ресурсный центр по информатизации образования, активно включившийся в разработку модели школы «Школа-технопарк».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BEF2E514-1E24-4E44-98A7-E96DFFA08C27}" type="parTrans" cxnId="{EBE7CC37-3FBB-4FCB-8FDC-68EB3392667F}">
      <dgm:prSet/>
      <dgm:spPr/>
      <dgm:t>
        <a:bodyPr/>
        <a:lstStyle/>
        <a:p>
          <a:endParaRPr lang="ru-RU" sz="2200"/>
        </a:p>
      </dgm:t>
    </dgm:pt>
    <dgm:pt modelId="{8531CBF7-E7A9-4B29-9E06-76B9C3C988FD}" type="sibTrans" cxnId="{EBE7CC37-3FBB-4FCB-8FDC-68EB3392667F}">
      <dgm:prSet/>
      <dgm:spPr/>
      <dgm:t>
        <a:bodyPr/>
        <a:lstStyle/>
        <a:p>
          <a:endParaRPr lang="ru-RU" sz="2200"/>
        </a:p>
      </dgm:t>
    </dgm:pt>
    <dgm:pt modelId="{D379C64F-629F-40A0-9BFF-DDA061C49D63}" type="pres">
      <dgm:prSet presAssocID="{39FF26C0-6325-40EE-AD70-9C2D9F000478}" presName="linear" presStyleCnt="0">
        <dgm:presLayoutVars>
          <dgm:animLvl val="lvl"/>
          <dgm:resizeHandles val="exact"/>
        </dgm:presLayoutVars>
      </dgm:prSet>
      <dgm:spPr/>
    </dgm:pt>
    <dgm:pt modelId="{1C808834-E16C-44D3-8D2A-5ECB46C2298B}" type="pres">
      <dgm:prSet presAssocID="{353704E5-BA6A-4D9B-A7F7-302BEF29B64B}" presName="parentText" presStyleLbl="node1" presStyleIdx="0" presStyleCnt="1" custScaleY="122599">
        <dgm:presLayoutVars>
          <dgm:chMax val="0"/>
          <dgm:bulletEnabled val="1"/>
        </dgm:presLayoutVars>
      </dgm:prSet>
      <dgm:spPr/>
    </dgm:pt>
  </dgm:ptLst>
  <dgm:cxnLst>
    <dgm:cxn modelId="{EBE7CC37-3FBB-4FCB-8FDC-68EB3392667F}" srcId="{39FF26C0-6325-40EE-AD70-9C2D9F000478}" destId="{353704E5-BA6A-4D9B-A7F7-302BEF29B64B}" srcOrd="0" destOrd="0" parTransId="{BEF2E514-1E24-4E44-98A7-E96DFFA08C27}" sibTransId="{8531CBF7-E7A9-4B29-9E06-76B9C3C988FD}"/>
    <dgm:cxn modelId="{ABF0D50A-1CB8-4A55-BBF6-D61135C0818F}" type="presOf" srcId="{39FF26C0-6325-40EE-AD70-9C2D9F000478}" destId="{D379C64F-629F-40A0-9BFF-DDA061C49D63}" srcOrd="0" destOrd="0" presId="urn:microsoft.com/office/officeart/2005/8/layout/vList2"/>
    <dgm:cxn modelId="{328B6D1F-90D0-400B-8A60-CE804FD6FBD9}" type="presOf" srcId="{353704E5-BA6A-4D9B-A7F7-302BEF29B64B}" destId="{1C808834-E16C-44D3-8D2A-5ECB46C2298B}" srcOrd="0" destOrd="0" presId="urn:microsoft.com/office/officeart/2005/8/layout/vList2"/>
    <dgm:cxn modelId="{235064F4-EC73-46A4-941B-AADF6C50D8E6}" type="presParOf" srcId="{D379C64F-629F-40A0-9BFF-DDA061C49D63}" destId="{1C808834-E16C-44D3-8D2A-5ECB46C229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DBC22A0-812E-495C-A145-0C83CBB98E64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88CEEE5-E336-4D6F-99EA-4BAAA4392A69}">
      <dgm:prSet custT="1"/>
      <dgm:spPr/>
      <dgm:t>
        <a:bodyPr/>
        <a:lstStyle/>
        <a:p>
          <a:pPr rtl="0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Экспериментальная площадка при академии повышения квалификации  (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г.Москва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) по реализации проекта «Методическое обеспечение системной работы с одаренными учащимися в рамках сетевого взаимодействия».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E534E21-0F65-4FDC-8D93-A2A56FC46B56}" type="parTrans" cxnId="{41ACE863-289A-4D61-835F-361572315B24}">
      <dgm:prSet/>
      <dgm:spPr/>
      <dgm:t>
        <a:bodyPr/>
        <a:lstStyle/>
        <a:p>
          <a:endParaRPr lang="ru-RU" sz="1800"/>
        </a:p>
      </dgm:t>
    </dgm:pt>
    <dgm:pt modelId="{63A616A7-0F90-4D9B-B068-D387764A22CB}" type="sibTrans" cxnId="{41ACE863-289A-4D61-835F-361572315B24}">
      <dgm:prSet/>
      <dgm:spPr/>
      <dgm:t>
        <a:bodyPr/>
        <a:lstStyle/>
        <a:p>
          <a:endParaRPr lang="ru-RU" sz="1800"/>
        </a:p>
      </dgm:t>
    </dgm:pt>
    <dgm:pt modelId="{926EDB40-70AD-4DFD-AF3E-7AE658880AED}" type="pres">
      <dgm:prSet presAssocID="{1DBC22A0-812E-495C-A145-0C83CBB98E64}" presName="linear" presStyleCnt="0">
        <dgm:presLayoutVars>
          <dgm:animLvl val="lvl"/>
          <dgm:resizeHandles val="exact"/>
        </dgm:presLayoutVars>
      </dgm:prSet>
      <dgm:spPr/>
    </dgm:pt>
    <dgm:pt modelId="{3417156F-A477-4A45-8751-F21E5E599404}" type="pres">
      <dgm:prSet presAssocID="{B88CEEE5-E336-4D6F-99EA-4BAAA4392A69}" presName="parentText" presStyleLbl="node1" presStyleIdx="0" presStyleCnt="1" custScaleY="101448" custLinFactNeighborY="-60134">
        <dgm:presLayoutVars>
          <dgm:chMax val="0"/>
          <dgm:bulletEnabled val="1"/>
        </dgm:presLayoutVars>
      </dgm:prSet>
      <dgm:spPr/>
    </dgm:pt>
  </dgm:ptLst>
  <dgm:cxnLst>
    <dgm:cxn modelId="{EF301A17-BC02-4A2A-A89F-48B0006ABFFD}" type="presOf" srcId="{B88CEEE5-E336-4D6F-99EA-4BAAA4392A69}" destId="{3417156F-A477-4A45-8751-F21E5E599404}" srcOrd="0" destOrd="0" presId="urn:microsoft.com/office/officeart/2005/8/layout/vList2"/>
    <dgm:cxn modelId="{41ACE863-289A-4D61-835F-361572315B24}" srcId="{1DBC22A0-812E-495C-A145-0C83CBB98E64}" destId="{B88CEEE5-E336-4D6F-99EA-4BAAA4392A69}" srcOrd="0" destOrd="0" parTransId="{0E534E21-0F65-4FDC-8D93-A2A56FC46B56}" sibTransId="{63A616A7-0F90-4D9B-B068-D387764A22CB}"/>
    <dgm:cxn modelId="{81155F99-B73F-4139-8885-250D67827617}" type="presOf" srcId="{1DBC22A0-812E-495C-A145-0C83CBB98E64}" destId="{926EDB40-70AD-4DFD-AF3E-7AE658880AED}" srcOrd="0" destOrd="0" presId="urn:microsoft.com/office/officeart/2005/8/layout/vList2"/>
    <dgm:cxn modelId="{F9B00627-A7D5-4443-AAF4-7B9177B6344E}" type="presParOf" srcId="{926EDB40-70AD-4DFD-AF3E-7AE658880AED}" destId="{3417156F-A477-4A45-8751-F21E5E5994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5CDE877-2984-44E5-82CB-89A126144FB6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EB664A06-EBEB-4AE3-88BD-6519823E4545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 компетентности педагогов  ОУ г. Ухты в работе с одаренными учащимися. 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96F0D-8F03-4EAE-8221-1EFE8FDA40F4}" type="parTrans" cxnId="{468FEF17-F96D-4B63-B4EC-D189436DD679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882FD-ED0C-4A76-B5BB-805E48A99DE0}" type="sibTrans" cxnId="{468FEF17-F96D-4B63-B4EC-D189436DD679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08495-08E8-4A6F-A551-7C878423C90C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 и организационное сопровождение реализации Всероссийской программы «Путь к олимпу».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BE156-21D3-4453-B683-097122B52EED}" type="parTrans" cxnId="{AA67448C-9279-4A12-B890-7434F8543FC7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6AF11-13F2-4166-B984-68AA92DBAEBA}" type="sibTrans" cxnId="{AA67448C-9279-4A12-B890-7434F8543FC7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64476-5274-44A5-AEC0-83FB38E4A088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обеспечение и проведение интеллектуальных и творческих конкурсов, марафонов, конференций.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DF46B-DC0F-4825-8543-387C9D485475}" type="parTrans" cxnId="{581B2F48-DF83-44E3-8D80-E7ED225F526B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6F00A-C6CA-4FBD-BE04-C4E7725727DE}" type="sibTrans" cxnId="{581B2F48-DF83-44E3-8D80-E7ED225F526B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9FFA2-EF9A-4786-8661-C480929304DA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Нормативно-правовое обеспечение работы с одаренными. Корректировка и совершенствование нормативной базы по организации работы с одаренными.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E5801-139F-4683-A91B-245F7282799D}" type="parTrans" cxnId="{D8D72D1D-5EA9-4707-B948-E70ED4F55575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7621F-BC8C-405F-8EBE-10252DC1E06E}" type="sibTrans" cxnId="{D8D72D1D-5EA9-4707-B948-E70ED4F55575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A57C5-FC7C-45E4-9A79-4B4781E5B972}">
      <dgm:prSet custT="1"/>
      <dgm:spPr/>
      <dgm:t>
        <a:bodyPr/>
        <a:lstStyle/>
        <a:p>
          <a:pPr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банка данных  по одаренным учащимся  в каждом ОУ и на уровне муниципалитета. </a:t>
          </a:r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FED44-1F2E-44C0-931D-FC3376571D57}" type="parTrans" cxnId="{1A0708FA-7848-4CEB-B82C-76CEFE4515DA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EEC60-4775-4FBC-A741-6F461B798EF0}" type="sibTrans" cxnId="{1A0708FA-7848-4CEB-B82C-76CEFE4515DA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426CD-96E6-4905-996E-B16B14F282DB}" type="pres">
      <dgm:prSet presAssocID="{F5CDE877-2984-44E5-82CB-89A126144F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825CD-6EB5-495D-BBF7-BF4A7EC38C6E}" type="pres">
      <dgm:prSet presAssocID="{EB664A06-EBEB-4AE3-88BD-6519823E454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87CDB-0938-425D-8761-F791509CCF55}" type="pres">
      <dgm:prSet presAssocID="{767882FD-ED0C-4A76-B5BB-805E48A99DE0}" presName="spacer" presStyleCnt="0"/>
      <dgm:spPr/>
      <dgm:t>
        <a:bodyPr/>
        <a:lstStyle/>
        <a:p>
          <a:endParaRPr lang="ru-RU"/>
        </a:p>
      </dgm:t>
    </dgm:pt>
    <dgm:pt modelId="{0C066244-B2DE-4796-B3A2-320DD8C6C535}" type="pres">
      <dgm:prSet presAssocID="{07408495-08E8-4A6F-A551-7C878423C90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DAAEA-B192-4660-A7B0-8C97622B7329}" type="pres">
      <dgm:prSet presAssocID="{49D6AF11-13F2-4166-B984-68AA92DBAEBA}" presName="spacer" presStyleCnt="0"/>
      <dgm:spPr/>
      <dgm:t>
        <a:bodyPr/>
        <a:lstStyle/>
        <a:p>
          <a:endParaRPr lang="ru-RU"/>
        </a:p>
      </dgm:t>
    </dgm:pt>
    <dgm:pt modelId="{A9080F8D-1007-4E48-9892-9A5A25E7B939}" type="pres">
      <dgm:prSet presAssocID="{A3864476-5274-44A5-AEC0-83FB38E4A08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A6E36-242A-4B9C-94E2-BC70B5F05FBA}" type="pres">
      <dgm:prSet presAssocID="{E986F00A-C6CA-4FBD-BE04-C4E7725727DE}" presName="spacer" presStyleCnt="0"/>
      <dgm:spPr/>
      <dgm:t>
        <a:bodyPr/>
        <a:lstStyle/>
        <a:p>
          <a:endParaRPr lang="ru-RU"/>
        </a:p>
      </dgm:t>
    </dgm:pt>
    <dgm:pt modelId="{C1EC6EBF-F12B-4110-9A97-DE1471C6D3D4}" type="pres">
      <dgm:prSet presAssocID="{9DA9FFA2-EF9A-4786-8661-C480929304D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55EEF-6ABB-432C-B9BA-771C2E137014}" type="pres">
      <dgm:prSet presAssocID="{E457621F-BC8C-405F-8EBE-10252DC1E06E}" presName="spacer" presStyleCnt="0"/>
      <dgm:spPr/>
      <dgm:t>
        <a:bodyPr/>
        <a:lstStyle/>
        <a:p>
          <a:endParaRPr lang="ru-RU"/>
        </a:p>
      </dgm:t>
    </dgm:pt>
    <dgm:pt modelId="{53A741D0-276C-4C69-9B57-DED748942CCF}" type="pres">
      <dgm:prSet presAssocID="{395A57C5-FC7C-45E4-9A79-4B4781E5B9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52A49-A7F7-4E26-9D8F-7ADA803C26E3}" type="presOf" srcId="{9DA9FFA2-EF9A-4786-8661-C480929304DA}" destId="{C1EC6EBF-F12B-4110-9A97-DE1471C6D3D4}" srcOrd="0" destOrd="0" presId="urn:microsoft.com/office/officeart/2005/8/layout/vList2"/>
    <dgm:cxn modelId="{AA67448C-9279-4A12-B890-7434F8543FC7}" srcId="{F5CDE877-2984-44E5-82CB-89A126144FB6}" destId="{07408495-08E8-4A6F-A551-7C878423C90C}" srcOrd="1" destOrd="0" parTransId="{6AEBE156-21D3-4453-B683-097122B52EED}" sibTransId="{49D6AF11-13F2-4166-B984-68AA92DBAEBA}"/>
    <dgm:cxn modelId="{4F4A7BF8-6C7B-462F-A1E6-D38DA6163F90}" type="presOf" srcId="{07408495-08E8-4A6F-A551-7C878423C90C}" destId="{0C066244-B2DE-4796-B3A2-320DD8C6C535}" srcOrd="0" destOrd="0" presId="urn:microsoft.com/office/officeart/2005/8/layout/vList2"/>
    <dgm:cxn modelId="{1A0708FA-7848-4CEB-B82C-76CEFE4515DA}" srcId="{F5CDE877-2984-44E5-82CB-89A126144FB6}" destId="{395A57C5-FC7C-45E4-9A79-4B4781E5B972}" srcOrd="4" destOrd="0" parTransId="{4B1FED44-1F2E-44C0-931D-FC3376571D57}" sibTransId="{A2DEEC60-4775-4FBC-A741-6F461B798EF0}"/>
    <dgm:cxn modelId="{D8D72D1D-5EA9-4707-B948-E70ED4F55575}" srcId="{F5CDE877-2984-44E5-82CB-89A126144FB6}" destId="{9DA9FFA2-EF9A-4786-8661-C480929304DA}" srcOrd="3" destOrd="0" parTransId="{442E5801-139F-4683-A91B-245F7282799D}" sibTransId="{E457621F-BC8C-405F-8EBE-10252DC1E06E}"/>
    <dgm:cxn modelId="{646490E9-5384-46C5-A6DE-9997FCD62C15}" type="presOf" srcId="{395A57C5-FC7C-45E4-9A79-4B4781E5B972}" destId="{53A741D0-276C-4C69-9B57-DED748942CCF}" srcOrd="0" destOrd="0" presId="urn:microsoft.com/office/officeart/2005/8/layout/vList2"/>
    <dgm:cxn modelId="{402EA275-FBCC-4592-9105-701195AA4725}" type="presOf" srcId="{F5CDE877-2984-44E5-82CB-89A126144FB6}" destId="{44C426CD-96E6-4905-996E-B16B14F282DB}" srcOrd="0" destOrd="0" presId="urn:microsoft.com/office/officeart/2005/8/layout/vList2"/>
    <dgm:cxn modelId="{581B2F48-DF83-44E3-8D80-E7ED225F526B}" srcId="{F5CDE877-2984-44E5-82CB-89A126144FB6}" destId="{A3864476-5274-44A5-AEC0-83FB38E4A088}" srcOrd="2" destOrd="0" parTransId="{27EDF46B-DC0F-4825-8543-387C9D485475}" sibTransId="{E986F00A-C6CA-4FBD-BE04-C4E7725727DE}"/>
    <dgm:cxn modelId="{468FEF17-F96D-4B63-B4EC-D189436DD679}" srcId="{F5CDE877-2984-44E5-82CB-89A126144FB6}" destId="{EB664A06-EBEB-4AE3-88BD-6519823E4545}" srcOrd="0" destOrd="0" parTransId="{09196F0D-8F03-4EAE-8221-1EFE8FDA40F4}" sibTransId="{767882FD-ED0C-4A76-B5BB-805E48A99DE0}"/>
    <dgm:cxn modelId="{90B1EDDF-0A87-486D-A5DA-1EEA9F2C8ED5}" type="presOf" srcId="{A3864476-5274-44A5-AEC0-83FB38E4A088}" destId="{A9080F8D-1007-4E48-9892-9A5A25E7B939}" srcOrd="0" destOrd="0" presId="urn:microsoft.com/office/officeart/2005/8/layout/vList2"/>
    <dgm:cxn modelId="{EB65FB55-CC57-422F-9069-86DF0D3946D6}" type="presOf" srcId="{EB664A06-EBEB-4AE3-88BD-6519823E4545}" destId="{345825CD-6EB5-495D-BBF7-BF4A7EC38C6E}" srcOrd="0" destOrd="0" presId="urn:microsoft.com/office/officeart/2005/8/layout/vList2"/>
    <dgm:cxn modelId="{97426CE4-16E0-482A-B2E2-367C86911BDF}" type="presParOf" srcId="{44C426CD-96E6-4905-996E-B16B14F282DB}" destId="{345825CD-6EB5-495D-BBF7-BF4A7EC38C6E}" srcOrd="0" destOrd="0" presId="urn:microsoft.com/office/officeart/2005/8/layout/vList2"/>
    <dgm:cxn modelId="{2C330B00-2416-4A74-B387-1B543DAD882C}" type="presParOf" srcId="{44C426CD-96E6-4905-996E-B16B14F282DB}" destId="{19187CDB-0938-425D-8761-F791509CCF55}" srcOrd="1" destOrd="0" presId="urn:microsoft.com/office/officeart/2005/8/layout/vList2"/>
    <dgm:cxn modelId="{7A55B98B-658C-4240-BDD9-E03FFDA1438D}" type="presParOf" srcId="{44C426CD-96E6-4905-996E-B16B14F282DB}" destId="{0C066244-B2DE-4796-B3A2-320DD8C6C535}" srcOrd="2" destOrd="0" presId="urn:microsoft.com/office/officeart/2005/8/layout/vList2"/>
    <dgm:cxn modelId="{1747ED6C-5572-411B-B104-B52C00FA3306}" type="presParOf" srcId="{44C426CD-96E6-4905-996E-B16B14F282DB}" destId="{F6CDAAEA-B192-4660-A7B0-8C97622B7329}" srcOrd="3" destOrd="0" presId="urn:microsoft.com/office/officeart/2005/8/layout/vList2"/>
    <dgm:cxn modelId="{B245B4EC-7178-4C46-8971-79DC4E92A0FC}" type="presParOf" srcId="{44C426CD-96E6-4905-996E-B16B14F282DB}" destId="{A9080F8D-1007-4E48-9892-9A5A25E7B939}" srcOrd="4" destOrd="0" presId="urn:microsoft.com/office/officeart/2005/8/layout/vList2"/>
    <dgm:cxn modelId="{B7EF5C88-DB16-40E2-B2F5-6C13E7DAC9C5}" type="presParOf" srcId="{44C426CD-96E6-4905-996E-B16B14F282DB}" destId="{1CFA6E36-242A-4B9C-94E2-BC70B5F05FBA}" srcOrd="5" destOrd="0" presId="urn:microsoft.com/office/officeart/2005/8/layout/vList2"/>
    <dgm:cxn modelId="{9A89562E-DD26-4E6D-A7E4-9206B84B07CF}" type="presParOf" srcId="{44C426CD-96E6-4905-996E-B16B14F282DB}" destId="{C1EC6EBF-F12B-4110-9A97-DE1471C6D3D4}" srcOrd="6" destOrd="0" presId="urn:microsoft.com/office/officeart/2005/8/layout/vList2"/>
    <dgm:cxn modelId="{82F717EF-C251-485A-9D22-ECCA653CAF36}" type="presParOf" srcId="{44C426CD-96E6-4905-996E-B16B14F282DB}" destId="{C5E55EEF-6ABB-432C-B9BA-771C2E137014}" srcOrd="7" destOrd="0" presId="urn:microsoft.com/office/officeart/2005/8/layout/vList2"/>
    <dgm:cxn modelId="{F3006F38-BFBA-4EB4-B33A-13CE375DCFDF}" type="presParOf" srcId="{44C426CD-96E6-4905-996E-B16B14F282DB}" destId="{53A741D0-276C-4C69-9B57-DED748942C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147D4FF-B296-46D4-A38F-9032BDAE65B2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9DE46A02-B0D4-4239-9C76-7CCD661E7DE3}">
      <dgm:prSet/>
      <dgm:spPr/>
      <dgm:t>
        <a:bodyPr/>
        <a:lstStyle/>
        <a:p>
          <a:pPr algn="just" rtl="0"/>
          <a:r>
            <a:rPr lang="ru-RU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Благодаря системной работе в данном направлении в 2014-2015 учебном году учащиеся  образовательных учреждений  МОГО «Ухта» заняли 40 призовых мест  на республиканском этапе Всероссийской предметной олимпиады школьников, в том числе 9 – в республиканской олимпиаде школьников по  предметам национально-регионального компонента  (2011-2012 </a:t>
          </a:r>
          <a:r>
            <a:rPr lang="ru-RU" b="1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уч.год</a:t>
          </a:r>
          <a:r>
            <a:rPr lang="ru-RU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- 23 призовых места в республиканских олимпиадах, 2012-2013 </a:t>
          </a:r>
          <a:r>
            <a:rPr lang="ru-RU" b="1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уч.г</a:t>
          </a:r>
          <a:r>
            <a:rPr lang="ru-RU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– 36, 2013-2014 </a:t>
          </a:r>
          <a:r>
            <a:rPr lang="ru-RU" b="1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уч.г</a:t>
          </a:r>
          <a:r>
            <a:rPr lang="ru-RU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– 38 ).</a:t>
          </a:r>
          <a:endParaRPr lang="ru-RU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59C6A-C3F7-4F4A-8861-A21F7FD8F540}" type="parTrans" cxnId="{5BDEDED6-CEFB-456A-BCEE-4E00044682CC}">
      <dgm:prSet/>
      <dgm:spPr/>
      <dgm:t>
        <a:bodyPr/>
        <a:lstStyle/>
        <a:p>
          <a:pPr algn="just"/>
          <a:endParaRPr lang="ru-RU"/>
        </a:p>
      </dgm:t>
    </dgm:pt>
    <dgm:pt modelId="{D2114126-DCBE-4844-9731-CC20CAE4EEC6}" type="sibTrans" cxnId="{5BDEDED6-CEFB-456A-BCEE-4E00044682CC}">
      <dgm:prSet/>
      <dgm:spPr/>
      <dgm:t>
        <a:bodyPr/>
        <a:lstStyle/>
        <a:p>
          <a:pPr algn="just"/>
          <a:endParaRPr lang="ru-RU"/>
        </a:p>
      </dgm:t>
    </dgm:pt>
    <dgm:pt modelId="{9F4D6090-FBD9-4C85-82BE-3FB9EC5EE3B0}" type="pres">
      <dgm:prSet presAssocID="{9147D4FF-B296-46D4-A38F-9032BDAE6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EEEAC-B8BE-4043-80D9-E861759B6DDD}" type="pres">
      <dgm:prSet presAssocID="{9DE46A02-B0D4-4239-9C76-7CCD661E7D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CE5249-6B67-4182-BA8E-94E14F13CEB2}" type="presOf" srcId="{9DE46A02-B0D4-4239-9C76-7CCD661E7DE3}" destId="{3F2EEEAC-B8BE-4043-80D9-E861759B6DDD}" srcOrd="0" destOrd="0" presId="urn:microsoft.com/office/officeart/2005/8/layout/vList2"/>
    <dgm:cxn modelId="{B91EA621-F83A-4926-A82B-02B1EA5F6269}" type="presOf" srcId="{9147D4FF-B296-46D4-A38F-9032BDAE65B2}" destId="{9F4D6090-FBD9-4C85-82BE-3FB9EC5EE3B0}" srcOrd="0" destOrd="0" presId="urn:microsoft.com/office/officeart/2005/8/layout/vList2"/>
    <dgm:cxn modelId="{5BDEDED6-CEFB-456A-BCEE-4E00044682CC}" srcId="{9147D4FF-B296-46D4-A38F-9032BDAE65B2}" destId="{9DE46A02-B0D4-4239-9C76-7CCD661E7DE3}" srcOrd="0" destOrd="0" parTransId="{90F59C6A-C3F7-4F4A-8861-A21F7FD8F540}" sibTransId="{D2114126-DCBE-4844-9731-CC20CAE4EEC6}"/>
    <dgm:cxn modelId="{2FA44AA7-7B10-4ED1-9B9A-2DD8641FF4D9}" type="presParOf" srcId="{9F4D6090-FBD9-4C85-82BE-3FB9EC5EE3B0}" destId="{3F2EEEAC-B8BE-4043-80D9-E861759B6D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B846BF-F312-433E-9680-BF656D3B182C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9C0437-F075-45C4-A80C-BF572EDF702C}">
      <dgm:prSet custT="1"/>
      <dgm:spPr/>
      <dgm:t>
        <a:bodyPr/>
        <a:lstStyle/>
        <a:p>
          <a:pPr algn="just"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Создание модели организации образовательного процесса в соответствии с требованиями ФГОС ООО; 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A82348D-FAEC-45AF-B4B3-36465AFBF09D}" type="parTrans" cxnId="{9B0A7430-77A9-4850-B991-7B4C44C41D3A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5035133-D172-4F42-9DDD-F6FBDF5AC6F8}" type="sibTrans" cxnId="{9B0A7430-77A9-4850-B991-7B4C44C41D3A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41F795A-BDDF-4017-B91C-0F276C3851BE}">
      <dgm:prSet custT="1"/>
      <dgm:spPr/>
      <dgm:t>
        <a:bodyPr/>
        <a:lstStyle/>
        <a:p>
          <a:pPr algn="just"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Создание внутришкольной системы оценки достижения планируемых результатов освоения ООП ООО; 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06CFFCC-EC14-43EC-BEC8-931E8821DEF4}" type="parTrans" cxnId="{0A08E9F4-0946-4FF0-A85E-101E78251B9C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5993AC5-89D6-4859-B088-9CA78ABFC211}" type="sibTrans" cxnId="{0A08E9F4-0946-4FF0-A85E-101E78251B9C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E462FCEF-3C93-4BBB-B64F-36E22C44B643}">
      <dgm:prSet custT="1"/>
      <dgm:spPr/>
      <dgm:t>
        <a:bodyPr/>
        <a:lstStyle/>
        <a:p>
          <a:pPr algn="just"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Создание и апробация механизмов реализации основной образовательной программы основного общего образования (в т.ч. разработка учебного плана, плана внеурочной деятельности); 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DC37636-8853-4644-9A0B-2766A3AEFF1D}" type="parTrans" cxnId="{4C858B75-20DF-4EFA-8124-38B22CC940E7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9AD166C6-DEDF-4917-A2BC-9DD4E87F5106}" type="sibTrans" cxnId="{4C858B75-20DF-4EFA-8124-38B22CC940E7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9FF31F-D86B-48CF-B5B2-5BF6B2F88ECB}">
      <dgm:prSet custT="1"/>
      <dgm:spPr/>
      <dgm:t>
        <a:bodyPr/>
        <a:lstStyle/>
        <a:p>
          <a:pPr algn="just" rtl="0"/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Создание финансово-экономических условий реализации основной образовательной программы основного общего образования; 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9DE9C9F-0392-4EA6-981C-C4FB0C0413D8}" type="parTrans" cxnId="{5480FFA5-D89E-4B8A-A689-ED8DF279A951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E2AAFDD-F977-4D1B-861C-27B41255C8BC}" type="sibTrans" cxnId="{5480FFA5-D89E-4B8A-A689-ED8DF279A951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C18808E-0BA8-43F1-970C-B961856ACBC4}">
      <dgm:prSet custT="1"/>
      <dgm:spPr/>
      <dgm:t>
        <a:bodyPr/>
        <a:lstStyle/>
        <a:p>
          <a:pPr algn="just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Создание модели управления развитием профессиональной компетентности педагогов в условиях введения ФГОС ООО; Проектирование и анализ  урока на основе системно-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деятельностного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подхода на уровне основного общего образования.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56891ED-1705-4EEB-AA7C-DFDB1FB21928}" type="parTrans" cxnId="{F760F27C-19F6-4974-8F1F-E130D988F14C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6F56B46-B22E-4180-9FF0-9AAD4C5152E9}" type="sibTrans" cxnId="{F760F27C-19F6-4974-8F1F-E130D988F14C}">
      <dgm:prSet/>
      <dgm:spPr/>
      <dgm:t>
        <a:bodyPr/>
        <a:lstStyle/>
        <a:p>
          <a:pPr algn="just"/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F858AF19-24F6-4581-979E-00768DCB50B1}" type="pres">
      <dgm:prSet presAssocID="{D2B846BF-F312-433E-9680-BF656D3B182C}" presName="linear" presStyleCnt="0">
        <dgm:presLayoutVars>
          <dgm:animLvl val="lvl"/>
          <dgm:resizeHandles val="exact"/>
        </dgm:presLayoutVars>
      </dgm:prSet>
      <dgm:spPr/>
    </dgm:pt>
    <dgm:pt modelId="{A63810A2-5894-4B3C-BD2B-DD08F7F2E2CE}" type="pres">
      <dgm:prSet presAssocID="{399C0437-F075-45C4-A80C-BF572EDF702C}" presName="parentText" presStyleLbl="node1" presStyleIdx="0" presStyleCnt="5" custScaleY="128133">
        <dgm:presLayoutVars>
          <dgm:chMax val="0"/>
          <dgm:bulletEnabled val="1"/>
        </dgm:presLayoutVars>
      </dgm:prSet>
      <dgm:spPr/>
    </dgm:pt>
    <dgm:pt modelId="{86AD1274-B05F-41E0-902C-936AD2740C0A}" type="pres">
      <dgm:prSet presAssocID="{35035133-D172-4F42-9DDD-F6FBDF5AC6F8}" presName="spacer" presStyleCnt="0"/>
      <dgm:spPr/>
    </dgm:pt>
    <dgm:pt modelId="{A800F809-E873-4E68-A9D3-985328A4146C}" type="pres">
      <dgm:prSet presAssocID="{041F795A-BDDF-4017-B91C-0F276C3851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83150D-A0EA-4025-A8AB-D92E4579F30D}" type="pres">
      <dgm:prSet presAssocID="{B5993AC5-89D6-4859-B088-9CA78ABFC211}" presName="spacer" presStyleCnt="0"/>
      <dgm:spPr/>
    </dgm:pt>
    <dgm:pt modelId="{EA23FA41-4F74-492D-B32E-9EF36A77536A}" type="pres">
      <dgm:prSet presAssocID="{E462FCEF-3C93-4BBB-B64F-36E22C44B64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6FE57B-7818-447B-9C70-4F693C43D6A0}" type="pres">
      <dgm:prSet presAssocID="{9AD166C6-DEDF-4917-A2BC-9DD4E87F5106}" presName="spacer" presStyleCnt="0"/>
      <dgm:spPr/>
    </dgm:pt>
    <dgm:pt modelId="{72455FB2-6F2E-445D-AA7B-391609790329}" type="pres">
      <dgm:prSet presAssocID="{579FF31F-D86B-48CF-B5B2-5BF6B2F88E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58384F5-C8DF-4592-A5FD-F42FFCA3051D}" type="pres">
      <dgm:prSet presAssocID="{1E2AAFDD-F977-4D1B-861C-27B41255C8BC}" presName="spacer" presStyleCnt="0"/>
      <dgm:spPr/>
    </dgm:pt>
    <dgm:pt modelId="{5845FA66-7C2B-4728-8ECF-F362A16CBC4D}" type="pres">
      <dgm:prSet presAssocID="{BC18808E-0BA8-43F1-970C-B961856ACBC4}" presName="parentText" presStyleLbl="node1" presStyleIdx="4" presStyleCnt="5" custScaleY="121041">
        <dgm:presLayoutVars>
          <dgm:chMax val="0"/>
          <dgm:bulletEnabled val="1"/>
        </dgm:presLayoutVars>
      </dgm:prSet>
      <dgm:spPr/>
    </dgm:pt>
  </dgm:ptLst>
  <dgm:cxnLst>
    <dgm:cxn modelId="{5480FFA5-D89E-4B8A-A689-ED8DF279A951}" srcId="{D2B846BF-F312-433E-9680-BF656D3B182C}" destId="{579FF31F-D86B-48CF-B5B2-5BF6B2F88ECB}" srcOrd="3" destOrd="0" parTransId="{19DE9C9F-0392-4EA6-981C-C4FB0C0413D8}" sibTransId="{1E2AAFDD-F977-4D1B-861C-27B41255C8BC}"/>
    <dgm:cxn modelId="{0A08E9F4-0946-4FF0-A85E-101E78251B9C}" srcId="{D2B846BF-F312-433E-9680-BF656D3B182C}" destId="{041F795A-BDDF-4017-B91C-0F276C3851BE}" srcOrd="1" destOrd="0" parTransId="{706CFFCC-EC14-43EC-BEC8-931E8821DEF4}" sibTransId="{B5993AC5-89D6-4859-B088-9CA78ABFC211}"/>
    <dgm:cxn modelId="{4C858B75-20DF-4EFA-8124-38B22CC940E7}" srcId="{D2B846BF-F312-433E-9680-BF656D3B182C}" destId="{E462FCEF-3C93-4BBB-B64F-36E22C44B643}" srcOrd="2" destOrd="0" parTransId="{3DC37636-8853-4644-9A0B-2766A3AEFF1D}" sibTransId="{9AD166C6-DEDF-4917-A2BC-9DD4E87F5106}"/>
    <dgm:cxn modelId="{9B0A7430-77A9-4850-B991-7B4C44C41D3A}" srcId="{D2B846BF-F312-433E-9680-BF656D3B182C}" destId="{399C0437-F075-45C4-A80C-BF572EDF702C}" srcOrd="0" destOrd="0" parTransId="{DA82348D-FAEC-45AF-B4B3-36465AFBF09D}" sibTransId="{35035133-D172-4F42-9DDD-F6FBDF5AC6F8}"/>
    <dgm:cxn modelId="{89EC7CFF-C8FC-4EB7-8150-BE91CC92D860}" type="presOf" srcId="{579FF31F-D86B-48CF-B5B2-5BF6B2F88ECB}" destId="{72455FB2-6F2E-445D-AA7B-391609790329}" srcOrd="0" destOrd="0" presId="urn:microsoft.com/office/officeart/2005/8/layout/vList2"/>
    <dgm:cxn modelId="{9AB22354-661F-49A1-AE48-4F06CD5FCE2D}" type="presOf" srcId="{041F795A-BDDF-4017-B91C-0F276C3851BE}" destId="{A800F809-E873-4E68-A9D3-985328A4146C}" srcOrd="0" destOrd="0" presId="urn:microsoft.com/office/officeart/2005/8/layout/vList2"/>
    <dgm:cxn modelId="{C0F69A6B-35AC-46C8-B635-EA8EC0B4449A}" type="presOf" srcId="{D2B846BF-F312-433E-9680-BF656D3B182C}" destId="{F858AF19-24F6-4581-979E-00768DCB50B1}" srcOrd="0" destOrd="0" presId="urn:microsoft.com/office/officeart/2005/8/layout/vList2"/>
    <dgm:cxn modelId="{F760F27C-19F6-4974-8F1F-E130D988F14C}" srcId="{D2B846BF-F312-433E-9680-BF656D3B182C}" destId="{BC18808E-0BA8-43F1-970C-B961856ACBC4}" srcOrd="4" destOrd="0" parTransId="{256891ED-1705-4EEB-AA7C-DFDB1FB21928}" sibTransId="{C6F56B46-B22E-4180-9FF0-9AAD4C5152E9}"/>
    <dgm:cxn modelId="{F4C9C520-3A07-476A-861B-BC764E70CBC0}" type="presOf" srcId="{BC18808E-0BA8-43F1-970C-B961856ACBC4}" destId="{5845FA66-7C2B-4728-8ECF-F362A16CBC4D}" srcOrd="0" destOrd="0" presId="urn:microsoft.com/office/officeart/2005/8/layout/vList2"/>
    <dgm:cxn modelId="{48BEA46A-B10A-4252-8055-5494CB25C492}" type="presOf" srcId="{E462FCEF-3C93-4BBB-B64F-36E22C44B643}" destId="{EA23FA41-4F74-492D-B32E-9EF36A77536A}" srcOrd="0" destOrd="0" presId="urn:microsoft.com/office/officeart/2005/8/layout/vList2"/>
    <dgm:cxn modelId="{C50CBA34-AC2E-4ACC-885F-68560946B177}" type="presOf" srcId="{399C0437-F075-45C4-A80C-BF572EDF702C}" destId="{A63810A2-5894-4B3C-BD2B-DD08F7F2E2CE}" srcOrd="0" destOrd="0" presId="urn:microsoft.com/office/officeart/2005/8/layout/vList2"/>
    <dgm:cxn modelId="{E5003890-2271-495B-B1C7-80397E4297DA}" type="presParOf" srcId="{F858AF19-24F6-4581-979E-00768DCB50B1}" destId="{A63810A2-5894-4B3C-BD2B-DD08F7F2E2CE}" srcOrd="0" destOrd="0" presId="urn:microsoft.com/office/officeart/2005/8/layout/vList2"/>
    <dgm:cxn modelId="{BD197097-C7B3-41C8-A44A-4947AD22FEA5}" type="presParOf" srcId="{F858AF19-24F6-4581-979E-00768DCB50B1}" destId="{86AD1274-B05F-41E0-902C-936AD2740C0A}" srcOrd="1" destOrd="0" presId="urn:microsoft.com/office/officeart/2005/8/layout/vList2"/>
    <dgm:cxn modelId="{A16DCE2F-C493-4F39-BE6D-8153C19DFEE4}" type="presParOf" srcId="{F858AF19-24F6-4581-979E-00768DCB50B1}" destId="{A800F809-E873-4E68-A9D3-985328A4146C}" srcOrd="2" destOrd="0" presId="urn:microsoft.com/office/officeart/2005/8/layout/vList2"/>
    <dgm:cxn modelId="{CE5B472C-3C2A-4613-8CD3-E943DB7D6E31}" type="presParOf" srcId="{F858AF19-24F6-4581-979E-00768DCB50B1}" destId="{B983150D-A0EA-4025-A8AB-D92E4579F30D}" srcOrd="3" destOrd="0" presId="urn:microsoft.com/office/officeart/2005/8/layout/vList2"/>
    <dgm:cxn modelId="{4A1B23B2-B257-4EF6-A146-F60B96A55367}" type="presParOf" srcId="{F858AF19-24F6-4581-979E-00768DCB50B1}" destId="{EA23FA41-4F74-492D-B32E-9EF36A77536A}" srcOrd="4" destOrd="0" presId="urn:microsoft.com/office/officeart/2005/8/layout/vList2"/>
    <dgm:cxn modelId="{2C169BF4-2F3A-437A-A9C3-391A3944601A}" type="presParOf" srcId="{F858AF19-24F6-4581-979E-00768DCB50B1}" destId="{766FE57B-7818-447B-9C70-4F693C43D6A0}" srcOrd="5" destOrd="0" presId="urn:microsoft.com/office/officeart/2005/8/layout/vList2"/>
    <dgm:cxn modelId="{43F5F010-FA56-4A56-9D79-BF6BEDB7ABAA}" type="presParOf" srcId="{F858AF19-24F6-4581-979E-00768DCB50B1}" destId="{72455FB2-6F2E-445D-AA7B-391609790329}" srcOrd="6" destOrd="0" presId="urn:microsoft.com/office/officeart/2005/8/layout/vList2"/>
    <dgm:cxn modelId="{05D42D0D-380B-4F5D-9E7E-CFADC3C307B8}" type="presParOf" srcId="{F858AF19-24F6-4581-979E-00768DCB50B1}" destId="{958384F5-C8DF-4592-A5FD-F42FFCA3051D}" srcOrd="7" destOrd="0" presId="urn:microsoft.com/office/officeart/2005/8/layout/vList2"/>
    <dgm:cxn modelId="{3E38661B-7B40-4C1A-A33C-FBF4A32B8736}" type="presParOf" srcId="{F858AF19-24F6-4581-979E-00768DCB50B1}" destId="{5845FA66-7C2B-4728-8ECF-F362A16CBC4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3010840-5AF7-41E6-84DD-E6390FD25660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1C0B3F4-60E4-436C-AB3F-F6C3EB992EEB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«Новая  информационная среда»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FDC9B84-9365-44E1-9FE3-E781CD601A75}" type="parTrans" cxnId="{B9C3F917-6B89-4EB7-A25E-55070375466B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04978D9-C073-4904-900A-0DB8D4721609}" type="sibTrans" cxnId="{B9C3F917-6B89-4EB7-A25E-55070375466B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E94B10B-8B73-43C4-BB7E-BBDA53216E69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«Внедрение ГИС «ЭО»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78B3CED-CCA4-445A-935B-8443635631A9}" type="parTrans" cxnId="{482618D4-0E36-4018-966D-B560B06E93A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C723DD4-B0C0-41FC-A34F-2E24BA51D2BB}" type="sibTrans" cxnId="{482618D4-0E36-4018-966D-B560B06E93A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8DE2802-F19E-45EE-B61A-123ADF0800EF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«Школьное питание»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78BE66C-3245-4D56-8E81-6BD2B4BAA4E8}" type="parTrans" cxnId="{2E8EFE9D-8559-4237-8719-D1E623CA131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EF26746-3E46-427B-B8C5-25C8832B9929}" type="sibTrans" cxnId="{2E8EFE9D-8559-4237-8719-D1E623CA131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3C73C99-D179-462B-91F3-9DF7C55A80C0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«Электронная проходная»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2751B3F-609C-4C1F-ADA1-F0EC522C82B2}" type="parTrans" cxnId="{78553698-7650-4BE8-BC69-5807D85DFBF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5D4DC15-3585-477C-A29F-B4D4F02D1B8E}" type="sibTrans" cxnId="{78553698-7650-4BE8-BC69-5807D85DFBF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84110CE-37D6-44E5-AF20-0776DF390F95}" type="pres">
      <dgm:prSet presAssocID="{63010840-5AF7-41E6-84DD-E6390FD25660}" presName="linear" presStyleCnt="0">
        <dgm:presLayoutVars>
          <dgm:animLvl val="lvl"/>
          <dgm:resizeHandles val="exact"/>
        </dgm:presLayoutVars>
      </dgm:prSet>
      <dgm:spPr/>
    </dgm:pt>
    <dgm:pt modelId="{6486445D-0D62-4E32-9461-1CDBCE894E4E}" type="pres">
      <dgm:prSet presAssocID="{F1C0B3F4-60E4-436C-AB3F-F6C3EB992E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B78755-7AEC-44BD-9215-5FB44BB1969B}" type="pres">
      <dgm:prSet presAssocID="{B04978D9-C073-4904-900A-0DB8D4721609}" presName="spacer" presStyleCnt="0"/>
      <dgm:spPr/>
    </dgm:pt>
    <dgm:pt modelId="{464866D8-CC44-4DBF-8B25-2BB2A13D674C}" type="pres">
      <dgm:prSet presAssocID="{5E94B10B-8B73-43C4-BB7E-BBDA53216E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4EC4CA-C809-4C15-9EFC-4E39F28E16FB}" type="pres">
      <dgm:prSet presAssocID="{3C723DD4-B0C0-41FC-A34F-2E24BA51D2BB}" presName="spacer" presStyleCnt="0"/>
      <dgm:spPr/>
    </dgm:pt>
    <dgm:pt modelId="{BACE2D9C-CE90-4F0E-B420-68C8D034F959}" type="pres">
      <dgm:prSet presAssocID="{58DE2802-F19E-45EE-B61A-123ADF0800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F4E044-6721-44D2-A33B-4188E75A82C2}" type="pres">
      <dgm:prSet presAssocID="{4EF26746-3E46-427B-B8C5-25C8832B9929}" presName="spacer" presStyleCnt="0"/>
      <dgm:spPr/>
    </dgm:pt>
    <dgm:pt modelId="{A2198B27-D7F8-4F04-BA2F-779B6606A35A}" type="pres">
      <dgm:prSet presAssocID="{33C73C99-D179-462B-91F3-9DF7C55A80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C7B8EC-4F35-425B-997D-AA7EFE2ADCE4}" type="presOf" srcId="{5E94B10B-8B73-43C4-BB7E-BBDA53216E69}" destId="{464866D8-CC44-4DBF-8B25-2BB2A13D674C}" srcOrd="0" destOrd="0" presId="urn:microsoft.com/office/officeart/2005/8/layout/vList2"/>
    <dgm:cxn modelId="{D22572B1-D841-4BEB-B950-E32644551E9D}" type="presOf" srcId="{33C73C99-D179-462B-91F3-9DF7C55A80C0}" destId="{A2198B27-D7F8-4F04-BA2F-779B6606A35A}" srcOrd="0" destOrd="0" presId="urn:microsoft.com/office/officeart/2005/8/layout/vList2"/>
    <dgm:cxn modelId="{7230CFED-8762-4D77-B40C-29DA7A66066D}" type="presOf" srcId="{63010840-5AF7-41E6-84DD-E6390FD25660}" destId="{C84110CE-37D6-44E5-AF20-0776DF390F95}" srcOrd="0" destOrd="0" presId="urn:microsoft.com/office/officeart/2005/8/layout/vList2"/>
    <dgm:cxn modelId="{B9C3F917-6B89-4EB7-A25E-55070375466B}" srcId="{63010840-5AF7-41E6-84DD-E6390FD25660}" destId="{F1C0B3F4-60E4-436C-AB3F-F6C3EB992EEB}" srcOrd="0" destOrd="0" parTransId="{4FDC9B84-9365-44E1-9FE3-E781CD601A75}" sibTransId="{B04978D9-C073-4904-900A-0DB8D4721609}"/>
    <dgm:cxn modelId="{482618D4-0E36-4018-966D-B560B06E93AA}" srcId="{63010840-5AF7-41E6-84DD-E6390FD25660}" destId="{5E94B10B-8B73-43C4-BB7E-BBDA53216E69}" srcOrd="1" destOrd="0" parTransId="{478B3CED-CCA4-445A-935B-8443635631A9}" sibTransId="{3C723DD4-B0C0-41FC-A34F-2E24BA51D2BB}"/>
    <dgm:cxn modelId="{897FCECF-9B56-4FA7-B716-70B3A7F85B23}" type="presOf" srcId="{F1C0B3F4-60E4-436C-AB3F-F6C3EB992EEB}" destId="{6486445D-0D62-4E32-9461-1CDBCE894E4E}" srcOrd="0" destOrd="0" presId="urn:microsoft.com/office/officeart/2005/8/layout/vList2"/>
    <dgm:cxn modelId="{69D480DB-9FA8-484A-B1A3-3ED1E23A9113}" type="presOf" srcId="{58DE2802-F19E-45EE-B61A-123ADF0800EF}" destId="{BACE2D9C-CE90-4F0E-B420-68C8D034F959}" srcOrd="0" destOrd="0" presId="urn:microsoft.com/office/officeart/2005/8/layout/vList2"/>
    <dgm:cxn modelId="{2E8EFE9D-8559-4237-8719-D1E623CA1318}" srcId="{63010840-5AF7-41E6-84DD-E6390FD25660}" destId="{58DE2802-F19E-45EE-B61A-123ADF0800EF}" srcOrd="2" destOrd="0" parTransId="{278BE66C-3245-4D56-8E81-6BD2B4BAA4E8}" sibTransId="{4EF26746-3E46-427B-B8C5-25C8832B9929}"/>
    <dgm:cxn modelId="{78553698-7650-4BE8-BC69-5807D85DFBF0}" srcId="{63010840-5AF7-41E6-84DD-E6390FD25660}" destId="{33C73C99-D179-462B-91F3-9DF7C55A80C0}" srcOrd="3" destOrd="0" parTransId="{92751B3F-609C-4C1F-ADA1-F0EC522C82B2}" sibTransId="{15D4DC15-3585-477C-A29F-B4D4F02D1B8E}"/>
    <dgm:cxn modelId="{3D579EE6-9A87-4924-8E76-B2CBB2B45167}" type="presParOf" srcId="{C84110CE-37D6-44E5-AF20-0776DF390F95}" destId="{6486445D-0D62-4E32-9461-1CDBCE894E4E}" srcOrd="0" destOrd="0" presId="urn:microsoft.com/office/officeart/2005/8/layout/vList2"/>
    <dgm:cxn modelId="{4BDC17BE-EFDA-425B-A062-066A4E52E5E0}" type="presParOf" srcId="{C84110CE-37D6-44E5-AF20-0776DF390F95}" destId="{63B78755-7AEC-44BD-9215-5FB44BB1969B}" srcOrd="1" destOrd="0" presId="urn:microsoft.com/office/officeart/2005/8/layout/vList2"/>
    <dgm:cxn modelId="{92260A84-807E-48C5-8FC2-F9082EBF0208}" type="presParOf" srcId="{C84110CE-37D6-44E5-AF20-0776DF390F95}" destId="{464866D8-CC44-4DBF-8B25-2BB2A13D674C}" srcOrd="2" destOrd="0" presId="urn:microsoft.com/office/officeart/2005/8/layout/vList2"/>
    <dgm:cxn modelId="{93845D4C-3035-458B-822A-CF8623B6C84F}" type="presParOf" srcId="{C84110CE-37D6-44E5-AF20-0776DF390F95}" destId="{EE4EC4CA-C809-4C15-9EFC-4E39F28E16FB}" srcOrd="3" destOrd="0" presId="urn:microsoft.com/office/officeart/2005/8/layout/vList2"/>
    <dgm:cxn modelId="{A113D5D7-58A9-4DCB-97CB-58930AA0A49A}" type="presParOf" srcId="{C84110CE-37D6-44E5-AF20-0776DF390F95}" destId="{BACE2D9C-CE90-4F0E-B420-68C8D034F959}" srcOrd="4" destOrd="0" presId="urn:microsoft.com/office/officeart/2005/8/layout/vList2"/>
    <dgm:cxn modelId="{5C019914-573E-44A3-99D8-67792B185C56}" type="presParOf" srcId="{C84110CE-37D6-44E5-AF20-0776DF390F95}" destId="{62F4E044-6721-44D2-A33B-4188E75A82C2}" srcOrd="5" destOrd="0" presId="urn:microsoft.com/office/officeart/2005/8/layout/vList2"/>
    <dgm:cxn modelId="{0BF679CD-8C25-44E3-8CF9-D08B5605E3DA}" type="presParOf" srcId="{C84110CE-37D6-44E5-AF20-0776DF390F95}" destId="{A2198B27-D7F8-4F04-BA2F-779B6606A3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EDFFFF2-F28F-46D7-AEBF-3379A6D5E787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5361D83-97E0-46AC-9E23-2534D521B170}">
      <dgm:prSet/>
      <dgm:spPr/>
      <dgm:t>
        <a:bodyPr/>
        <a:lstStyle/>
        <a:p>
          <a:pPr algn="just" rtl="0"/>
          <a:r>
            <a:rPr lang="ru-RU" b="1" smtClean="0">
              <a:latin typeface="Times New Roman" pitchFamily="18" charset="0"/>
              <a:cs typeface="Times New Roman" pitchFamily="18" charset="0"/>
            </a:rPr>
            <a:t>«Разработка модели методического обеспечения работы с обучающимися с ограниченными возможностями здоровья» с целью оказания помощи и содействия в организации методического сопровождения работы с обучающимися с ограниченными возможностями здоровья  педагогам  г. Ухты и РК в условиях сетевого взаимодействия. Проект  предполагает «развитие сетевого взаимодействия образовательных учреждений», «тиражирование опыта и повышение квалификации педагогических и руководящих работников системы образования».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7B8FB7-E8F1-4A89-BCAA-5F04AC6701AC}" type="parTrans" cxnId="{472F24D9-5BD1-417C-9977-BC2FB889E559}">
      <dgm:prSet/>
      <dgm:spPr/>
      <dgm:t>
        <a:bodyPr/>
        <a:lstStyle/>
        <a:p>
          <a:endParaRPr lang="ru-RU"/>
        </a:p>
      </dgm:t>
    </dgm:pt>
    <dgm:pt modelId="{F20C425A-919E-42D6-9A64-B1C08DB68530}" type="sibTrans" cxnId="{472F24D9-5BD1-417C-9977-BC2FB889E559}">
      <dgm:prSet/>
      <dgm:spPr/>
      <dgm:t>
        <a:bodyPr/>
        <a:lstStyle/>
        <a:p>
          <a:endParaRPr lang="ru-RU"/>
        </a:p>
      </dgm:t>
    </dgm:pt>
    <dgm:pt modelId="{A8E7CFDA-DC21-4F60-AB1A-9D9A82AC31AF}" type="pres">
      <dgm:prSet presAssocID="{7EDFFFF2-F28F-46D7-AEBF-3379A6D5E787}" presName="linear" presStyleCnt="0">
        <dgm:presLayoutVars>
          <dgm:animLvl val="lvl"/>
          <dgm:resizeHandles val="exact"/>
        </dgm:presLayoutVars>
      </dgm:prSet>
      <dgm:spPr/>
    </dgm:pt>
    <dgm:pt modelId="{14596AC7-C963-4D54-8C27-D88537E04B68}" type="pres">
      <dgm:prSet presAssocID="{D5361D83-97E0-46AC-9E23-2534D521B17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84D8EA0-31DF-4C7F-B2A2-8ED7E89DA425}" type="presOf" srcId="{7EDFFFF2-F28F-46D7-AEBF-3379A6D5E787}" destId="{A8E7CFDA-DC21-4F60-AB1A-9D9A82AC31AF}" srcOrd="0" destOrd="0" presId="urn:microsoft.com/office/officeart/2005/8/layout/vList2"/>
    <dgm:cxn modelId="{472F24D9-5BD1-417C-9977-BC2FB889E559}" srcId="{7EDFFFF2-F28F-46D7-AEBF-3379A6D5E787}" destId="{D5361D83-97E0-46AC-9E23-2534D521B170}" srcOrd="0" destOrd="0" parTransId="{877B8FB7-E8F1-4A89-BCAA-5F04AC6701AC}" sibTransId="{F20C425A-919E-42D6-9A64-B1C08DB68530}"/>
    <dgm:cxn modelId="{B2D836F4-DED7-4864-A727-061EDC06E33F}" type="presOf" srcId="{D5361D83-97E0-46AC-9E23-2534D521B170}" destId="{14596AC7-C963-4D54-8C27-D88537E04B68}" srcOrd="0" destOrd="0" presId="urn:microsoft.com/office/officeart/2005/8/layout/vList2"/>
    <dgm:cxn modelId="{D7C732F7-7662-4F89-8ED0-CD2D3594AFA5}" type="presParOf" srcId="{A8E7CFDA-DC21-4F60-AB1A-9D9A82AC31AF}" destId="{14596AC7-C963-4D54-8C27-D88537E04B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88A4AD9-DD2A-4F23-8BAB-7733892F70B7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8B4468F-EC20-45BC-BAE2-0AD7CD4CF6F0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Республиканский семинар «Опыт работы и проблемы муниципальных методических служб РК по научно-методическому сопровождению внедрения ФГОС НОО», 31 марта 2011 года;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5F9A278-C547-490B-AB8E-2A2D624B64B1}" type="parTrans" cxnId="{7340A555-CEF4-408B-AEAB-6C3DAEC7A6C6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FD2153C-F0BC-4E2D-9C95-84B62A311F46}" type="sibTrans" cxnId="{7340A555-CEF4-408B-AEAB-6C3DAEC7A6C6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41683AE-983A-473F-9D50-5FC5719EC86D}">
      <dgm:prSet/>
      <dgm:spPr/>
      <dgm:t>
        <a:bodyPr/>
        <a:lstStyle/>
        <a:p>
          <a:pPr algn="just" rtl="0"/>
          <a:r>
            <a:rPr lang="ru-RU" b="1" smtClean="0">
              <a:latin typeface="Times New Roman" pitchFamily="18" charset="0"/>
              <a:cs typeface="Times New Roman" pitchFamily="18" charset="0"/>
              <a:sym typeface="Symbol"/>
            </a:rPr>
            <a:t>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 Республиканская научно-практическая конференция «Реализация ФГОС как механизм инновационного развития образовательного учреждения и профессионального развития педагога», 13-14 декабря 2012 года;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EC2F08E-2FBB-4E1B-97FE-E356B4760B55}" type="parTrans" cxnId="{1240566F-7C03-4097-818C-B9B8ECB60510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0EA030C-4DA0-497A-A2A9-A463038FB6B7}" type="sibTrans" cxnId="{1240566F-7C03-4097-818C-B9B8ECB60510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DAC248E-8639-4A25-A9D5-4634CE1D3092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  <a:sym typeface="Symbol"/>
            </a:rPr>
            <a:t>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Республиканская видеоконференция «Итоги первого года реализации ФГОС НОО», 30 мая 2012 года;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C89083-0A84-4C72-B838-0E3F5602A0F4}" type="parTrans" cxnId="{C5C6B7C0-F926-41BC-8AFF-82518A0D3724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15DA840-2471-4B92-B6C9-D92699BA54E3}" type="sibTrans" cxnId="{C5C6B7C0-F926-41BC-8AFF-82518A0D3724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7BBF079-814E-458B-B885-119433DFBD58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  <a:sym typeface="Symbol"/>
            </a:rPr>
            <a:t>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Научно-практическая конференция «Реализация ФГОС как механизм инновационного раз- вития образовательной организации и профессионального развития педагога», 16-17 декабря 2014 года;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77B113A-411C-4F15-9362-24EC328BD50D}" type="parTrans" cxnId="{D1252785-9B05-459B-B3E2-346DAE8B12EE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25AAC45-39B9-4895-B98E-15A61FF8099F}" type="sibTrans" cxnId="{D1252785-9B05-459B-B3E2-346DAE8B12EE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90C8FA-6A32-4BCF-B5BD-F867452CB6CD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  <a:sym typeface="Symbol"/>
            </a:rPr>
            <a:t>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Республиканский образовательный форум «Образование. Государство. Общество», 17-18 марта 2015 года;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55B5B4C-17F6-4CD4-857A-5A8BF518CB86}" type="parTrans" cxnId="{4E3A574C-E999-4272-8ADC-338E65DC16B0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C1A15F5-08EB-49D8-8633-D660F6D8FBA3}" type="sibTrans" cxnId="{4E3A574C-E999-4272-8ADC-338E65DC16B0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EE0C406-CECF-4D91-BB95-BD3006DCAC47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Республиканская выставка «Школа 2015», Республиканский конкурс 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Инноватика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в образовании».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C79AD0A-133E-4091-ABB4-BCB22548D614}" type="parTrans" cxnId="{1472A66A-C1CE-4262-B118-7E2DFCD5802B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0E30025-2C5B-4E59-854B-39B2F53041F8}" type="sibTrans" cxnId="{1472A66A-C1CE-4262-B118-7E2DFCD5802B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2527F61-CC8A-406C-9DA0-B30CEB7EADF0}" type="pres">
      <dgm:prSet presAssocID="{E88A4AD9-DD2A-4F23-8BAB-7733892F70B7}" presName="linear" presStyleCnt="0">
        <dgm:presLayoutVars>
          <dgm:animLvl val="lvl"/>
          <dgm:resizeHandles val="exact"/>
        </dgm:presLayoutVars>
      </dgm:prSet>
      <dgm:spPr/>
    </dgm:pt>
    <dgm:pt modelId="{CF2BCF6E-6C1A-4523-A58F-A19EDF712434}" type="pres">
      <dgm:prSet presAssocID="{68B4468F-EC20-45BC-BAE2-0AD7CD4CF6F0}" presName="parentText" presStyleLbl="node1" presStyleIdx="0" presStyleCnt="6" custScaleY="145547">
        <dgm:presLayoutVars>
          <dgm:chMax val="0"/>
          <dgm:bulletEnabled val="1"/>
        </dgm:presLayoutVars>
      </dgm:prSet>
      <dgm:spPr/>
    </dgm:pt>
    <dgm:pt modelId="{A4EA8D05-D1F9-476E-8326-52681DB67932}" type="pres">
      <dgm:prSet presAssocID="{FFD2153C-F0BC-4E2D-9C95-84B62A311F46}" presName="spacer" presStyleCnt="0"/>
      <dgm:spPr/>
    </dgm:pt>
    <dgm:pt modelId="{0AAC4979-E4B1-4587-A0E7-68A11CFE5F25}" type="pres">
      <dgm:prSet presAssocID="{541683AE-983A-473F-9D50-5FC5719EC86D}" presName="parentText" presStyleLbl="node1" presStyleIdx="1" presStyleCnt="6" custScaleY="156692">
        <dgm:presLayoutVars>
          <dgm:chMax val="0"/>
          <dgm:bulletEnabled val="1"/>
        </dgm:presLayoutVars>
      </dgm:prSet>
      <dgm:spPr/>
    </dgm:pt>
    <dgm:pt modelId="{54F92415-4362-4695-A4EB-E10C7A883AA0}" type="pres">
      <dgm:prSet presAssocID="{B0EA030C-4DA0-497A-A2A9-A463038FB6B7}" presName="spacer" presStyleCnt="0"/>
      <dgm:spPr/>
    </dgm:pt>
    <dgm:pt modelId="{0B258A78-E45C-4160-B983-835E6AF8F755}" type="pres">
      <dgm:prSet presAssocID="{0DAC248E-8639-4A25-A9D5-4634CE1D3092}" presName="parentText" presStyleLbl="node1" presStyleIdx="2" presStyleCnt="6" custScaleY="150003">
        <dgm:presLayoutVars>
          <dgm:chMax val="0"/>
          <dgm:bulletEnabled val="1"/>
        </dgm:presLayoutVars>
      </dgm:prSet>
      <dgm:spPr/>
    </dgm:pt>
    <dgm:pt modelId="{4DC29586-8469-4D84-AAE8-986E5EF7D081}" type="pres">
      <dgm:prSet presAssocID="{615DA840-2471-4B92-B6C9-D92699BA54E3}" presName="spacer" presStyleCnt="0"/>
      <dgm:spPr/>
    </dgm:pt>
    <dgm:pt modelId="{E84560A5-C0B5-4E4A-91CD-2CB44041ED51}" type="pres">
      <dgm:prSet presAssocID="{B7BBF079-814E-458B-B885-119433DFBD58}" presName="parentText" presStyleLbl="node1" presStyleIdx="3" presStyleCnt="6" custScaleY="146658">
        <dgm:presLayoutVars>
          <dgm:chMax val="0"/>
          <dgm:bulletEnabled val="1"/>
        </dgm:presLayoutVars>
      </dgm:prSet>
      <dgm:spPr/>
    </dgm:pt>
    <dgm:pt modelId="{BED31B07-37D4-4D4F-86D9-B2499372AFED}" type="pres">
      <dgm:prSet presAssocID="{A25AAC45-39B9-4895-B98E-15A61FF8099F}" presName="spacer" presStyleCnt="0"/>
      <dgm:spPr/>
    </dgm:pt>
    <dgm:pt modelId="{6F031E56-5CEB-4C75-8C5A-054D0A29E5DB}" type="pres">
      <dgm:prSet presAssocID="{8790C8FA-6A32-4BCF-B5BD-F867452CB6CD}" presName="parentText" presStyleLbl="node1" presStyleIdx="4" presStyleCnt="6" custScaleY="159332">
        <dgm:presLayoutVars>
          <dgm:chMax val="0"/>
          <dgm:bulletEnabled val="1"/>
        </dgm:presLayoutVars>
      </dgm:prSet>
      <dgm:spPr/>
    </dgm:pt>
    <dgm:pt modelId="{845D241F-49A0-49CD-B633-BB6D9A0B3B3C}" type="pres">
      <dgm:prSet presAssocID="{FC1A15F5-08EB-49D8-8633-D660F6D8FBA3}" presName="spacer" presStyleCnt="0"/>
      <dgm:spPr/>
    </dgm:pt>
    <dgm:pt modelId="{98E8E845-9A00-4BDA-80C0-79DEABD32621}" type="pres">
      <dgm:prSet presAssocID="{CEE0C406-CECF-4D91-BB95-BD3006DCAC47}" presName="parentText" presStyleLbl="node1" presStyleIdx="5" presStyleCnt="6" custScaleY="151323">
        <dgm:presLayoutVars>
          <dgm:chMax val="0"/>
          <dgm:bulletEnabled val="1"/>
        </dgm:presLayoutVars>
      </dgm:prSet>
      <dgm:spPr/>
    </dgm:pt>
  </dgm:ptLst>
  <dgm:cxnLst>
    <dgm:cxn modelId="{E1FA45FA-91D4-46D3-BF8B-A4A6770E2CF6}" type="presOf" srcId="{CEE0C406-CECF-4D91-BB95-BD3006DCAC47}" destId="{98E8E845-9A00-4BDA-80C0-79DEABD32621}" srcOrd="0" destOrd="0" presId="urn:microsoft.com/office/officeart/2005/8/layout/vList2"/>
    <dgm:cxn modelId="{1240566F-7C03-4097-818C-B9B8ECB60510}" srcId="{E88A4AD9-DD2A-4F23-8BAB-7733892F70B7}" destId="{541683AE-983A-473F-9D50-5FC5719EC86D}" srcOrd="1" destOrd="0" parTransId="{DEC2F08E-2FBB-4E1B-97FE-E356B4760B55}" sibTransId="{B0EA030C-4DA0-497A-A2A9-A463038FB6B7}"/>
    <dgm:cxn modelId="{246215FB-90A7-46E0-A6DF-F9B32980BFBF}" type="presOf" srcId="{8790C8FA-6A32-4BCF-B5BD-F867452CB6CD}" destId="{6F031E56-5CEB-4C75-8C5A-054D0A29E5DB}" srcOrd="0" destOrd="0" presId="urn:microsoft.com/office/officeart/2005/8/layout/vList2"/>
    <dgm:cxn modelId="{2212493F-7A18-474E-AF2A-C406BB16040A}" type="presOf" srcId="{E88A4AD9-DD2A-4F23-8BAB-7733892F70B7}" destId="{B2527F61-CC8A-406C-9DA0-B30CEB7EADF0}" srcOrd="0" destOrd="0" presId="urn:microsoft.com/office/officeart/2005/8/layout/vList2"/>
    <dgm:cxn modelId="{4E3A574C-E999-4272-8ADC-338E65DC16B0}" srcId="{E88A4AD9-DD2A-4F23-8BAB-7733892F70B7}" destId="{8790C8FA-6A32-4BCF-B5BD-F867452CB6CD}" srcOrd="4" destOrd="0" parTransId="{155B5B4C-17F6-4CD4-857A-5A8BF518CB86}" sibTransId="{FC1A15F5-08EB-49D8-8633-D660F6D8FBA3}"/>
    <dgm:cxn modelId="{1472A66A-C1CE-4262-B118-7E2DFCD5802B}" srcId="{E88A4AD9-DD2A-4F23-8BAB-7733892F70B7}" destId="{CEE0C406-CECF-4D91-BB95-BD3006DCAC47}" srcOrd="5" destOrd="0" parTransId="{BC79AD0A-133E-4091-ABB4-BCB22548D614}" sibTransId="{E0E30025-2C5B-4E59-854B-39B2F53041F8}"/>
    <dgm:cxn modelId="{F85E0941-09D7-4BDC-9E1A-3D4D4AA9DC15}" type="presOf" srcId="{541683AE-983A-473F-9D50-5FC5719EC86D}" destId="{0AAC4979-E4B1-4587-A0E7-68A11CFE5F25}" srcOrd="0" destOrd="0" presId="urn:microsoft.com/office/officeart/2005/8/layout/vList2"/>
    <dgm:cxn modelId="{C5C6B7C0-F926-41BC-8AFF-82518A0D3724}" srcId="{E88A4AD9-DD2A-4F23-8BAB-7733892F70B7}" destId="{0DAC248E-8639-4A25-A9D5-4634CE1D3092}" srcOrd="2" destOrd="0" parTransId="{2AC89083-0A84-4C72-B838-0E3F5602A0F4}" sibTransId="{615DA840-2471-4B92-B6C9-D92699BA54E3}"/>
    <dgm:cxn modelId="{D1252785-9B05-459B-B3E2-346DAE8B12EE}" srcId="{E88A4AD9-DD2A-4F23-8BAB-7733892F70B7}" destId="{B7BBF079-814E-458B-B885-119433DFBD58}" srcOrd="3" destOrd="0" parTransId="{777B113A-411C-4F15-9362-24EC328BD50D}" sibTransId="{A25AAC45-39B9-4895-B98E-15A61FF8099F}"/>
    <dgm:cxn modelId="{7340A555-CEF4-408B-AEAB-6C3DAEC7A6C6}" srcId="{E88A4AD9-DD2A-4F23-8BAB-7733892F70B7}" destId="{68B4468F-EC20-45BC-BAE2-0AD7CD4CF6F0}" srcOrd="0" destOrd="0" parTransId="{E5F9A278-C547-490B-AB8E-2A2D624B64B1}" sibTransId="{FFD2153C-F0BC-4E2D-9C95-84B62A311F46}"/>
    <dgm:cxn modelId="{4835FD30-08B9-4511-A47B-75C1DFEFA5E0}" type="presOf" srcId="{B7BBF079-814E-458B-B885-119433DFBD58}" destId="{E84560A5-C0B5-4E4A-91CD-2CB44041ED51}" srcOrd="0" destOrd="0" presId="urn:microsoft.com/office/officeart/2005/8/layout/vList2"/>
    <dgm:cxn modelId="{3C8F0351-30FF-4756-8C97-9DA64FE79C60}" type="presOf" srcId="{68B4468F-EC20-45BC-BAE2-0AD7CD4CF6F0}" destId="{CF2BCF6E-6C1A-4523-A58F-A19EDF712434}" srcOrd="0" destOrd="0" presId="urn:microsoft.com/office/officeart/2005/8/layout/vList2"/>
    <dgm:cxn modelId="{7B6C13F3-BBD7-48A7-8266-2E76753CAA75}" type="presOf" srcId="{0DAC248E-8639-4A25-A9D5-4634CE1D3092}" destId="{0B258A78-E45C-4160-B983-835E6AF8F755}" srcOrd="0" destOrd="0" presId="urn:microsoft.com/office/officeart/2005/8/layout/vList2"/>
    <dgm:cxn modelId="{A64D9FCB-8A2F-47C3-88A7-0682DF2F959D}" type="presParOf" srcId="{B2527F61-CC8A-406C-9DA0-B30CEB7EADF0}" destId="{CF2BCF6E-6C1A-4523-A58F-A19EDF712434}" srcOrd="0" destOrd="0" presId="urn:microsoft.com/office/officeart/2005/8/layout/vList2"/>
    <dgm:cxn modelId="{546CC425-4F6A-43BF-A3BC-5F6259E00985}" type="presParOf" srcId="{B2527F61-CC8A-406C-9DA0-B30CEB7EADF0}" destId="{A4EA8D05-D1F9-476E-8326-52681DB67932}" srcOrd="1" destOrd="0" presId="urn:microsoft.com/office/officeart/2005/8/layout/vList2"/>
    <dgm:cxn modelId="{CFEFD384-D809-410A-84B7-8DB2CB5A908D}" type="presParOf" srcId="{B2527F61-CC8A-406C-9DA0-B30CEB7EADF0}" destId="{0AAC4979-E4B1-4587-A0E7-68A11CFE5F25}" srcOrd="2" destOrd="0" presId="urn:microsoft.com/office/officeart/2005/8/layout/vList2"/>
    <dgm:cxn modelId="{1190F638-E03D-4932-990F-D3C94A9A7B0F}" type="presParOf" srcId="{B2527F61-CC8A-406C-9DA0-B30CEB7EADF0}" destId="{54F92415-4362-4695-A4EB-E10C7A883AA0}" srcOrd="3" destOrd="0" presId="urn:microsoft.com/office/officeart/2005/8/layout/vList2"/>
    <dgm:cxn modelId="{C325EAF2-3907-4502-9343-71BADD84CEB4}" type="presParOf" srcId="{B2527F61-CC8A-406C-9DA0-B30CEB7EADF0}" destId="{0B258A78-E45C-4160-B983-835E6AF8F755}" srcOrd="4" destOrd="0" presId="urn:microsoft.com/office/officeart/2005/8/layout/vList2"/>
    <dgm:cxn modelId="{7512429C-590E-4EF3-BB25-4D6441649E59}" type="presParOf" srcId="{B2527F61-CC8A-406C-9DA0-B30CEB7EADF0}" destId="{4DC29586-8469-4D84-AAE8-986E5EF7D081}" srcOrd="5" destOrd="0" presId="urn:microsoft.com/office/officeart/2005/8/layout/vList2"/>
    <dgm:cxn modelId="{45F2C14F-2060-4749-8148-F0EF96411D8F}" type="presParOf" srcId="{B2527F61-CC8A-406C-9DA0-B30CEB7EADF0}" destId="{E84560A5-C0B5-4E4A-91CD-2CB44041ED51}" srcOrd="6" destOrd="0" presId="urn:microsoft.com/office/officeart/2005/8/layout/vList2"/>
    <dgm:cxn modelId="{DDE3B734-F43C-4E63-B8C0-62287468B578}" type="presParOf" srcId="{B2527F61-CC8A-406C-9DA0-B30CEB7EADF0}" destId="{BED31B07-37D4-4D4F-86D9-B2499372AFED}" srcOrd="7" destOrd="0" presId="urn:microsoft.com/office/officeart/2005/8/layout/vList2"/>
    <dgm:cxn modelId="{06D4303A-B3F6-471A-8C86-C760D3F48238}" type="presParOf" srcId="{B2527F61-CC8A-406C-9DA0-B30CEB7EADF0}" destId="{6F031E56-5CEB-4C75-8C5A-054D0A29E5DB}" srcOrd="8" destOrd="0" presId="urn:microsoft.com/office/officeart/2005/8/layout/vList2"/>
    <dgm:cxn modelId="{5E2D640A-BA2A-45BF-BEFA-EC0687D227EC}" type="presParOf" srcId="{B2527F61-CC8A-406C-9DA0-B30CEB7EADF0}" destId="{845D241F-49A0-49CD-B633-BB6D9A0B3B3C}" srcOrd="9" destOrd="0" presId="urn:microsoft.com/office/officeart/2005/8/layout/vList2"/>
    <dgm:cxn modelId="{DA4A30DE-EBB4-4346-BD7D-EE843F8611A5}" type="presParOf" srcId="{B2527F61-CC8A-406C-9DA0-B30CEB7EADF0}" destId="{98E8E845-9A00-4BDA-80C0-79DEABD3262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051814F-F29B-4C20-A2EE-EA4D5C2D1FBE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8AE154A9-D8D6-4678-8675-879502A1B2CB}">
      <dgm:prSet/>
      <dgm:spPr/>
      <dgm:t>
        <a:bodyPr/>
        <a:lstStyle/>
        <a:p>
          <a:pPr algn="just" rtl="0"/>
          <a:r>
            <a:rPr lang="ru-RU" b="1" i="0" smtClean="0">
              <a:latin typeface="Times New Roman" pitchFamily="18" charset="0"/>
              <a:cs typeface="Times New Roman" pitchFamily="18" charset="0"/>
            </a:rPr>
            <a:t>15 июля подписано соглашение о сетевом взаимодействии администрации МОГО « Ухта» и «УГТУ» в вопросах научно- методического и кадрового сопровождения.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AE08E4-9CC9-4F7F-818E-9537B384641E}" type="parTrans" cxnId="{CC9AD3A1-5B75-416F-927F-DBCCA5861747}">
      <dgm:prSet/>
      <dgm:spPr/>
      <dgm:t>
        <a:bodyPr/>
        <a:lstStyle/>
        <a:p>
          <a:endParaRPr lang="ru-RU"/>
        </a:p>
      </dgm:t>
    </dgm:pt>
    <dgm:pt modelId="{8714CF48-AD65-4C01-AA5F-E986B6AC0DA1}" type="sibTrans" cxnId="{CC9AD3A1-5B75-416F-927F-DBCCA5861747}">
      <dgm:prSet/>
      <dgm:spPr/>
      <dgm:t>
        <a:bodyPr/>
        <a:lstStyle/>
        <a:p>
          <a:endParaRPr lang="ru-RU"/>
        </a:p>
      </dgm:t>
    </dgm:pt>
    <dgm:pt modelId="{03067613-173D-4BF8-B8F3-3E84154EC16B}" type="pres">
      <dgm:prSet presAssocID="{D051814F-F29B-4C20-A2EE-EA4D5C2D1FBE}" presName="linear" presStyleCnt="0">
        <dgm:presLayoutVars>
          <dgm:animLvl val="lvl"/>
          <dgm:resizeHandles val="exact"/>
        </dgm:presLayoutVars>
      </dgm:prSet>
      <dgm:spPr/>
    </dgm:pt>
    <dgm:pt modelId="{5AF42436-75E2-4486-A4A6-2642BCFC9CA8}" type="pres">
      <dgm:prSet presAssocID="{8AE154A9-D8D6-4678-8675-879502A1B2C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318858-E23E-4619-BBC9-8526A1429E71}" type="presOf" srcId="{8AE154A9-D8D6-4678-8675-879502A1B2CB}" destId="{5AF42436-75E2-4486-A4A6-2642BCFC9CA8}" srcOrd="0" destOrd="0" presId="urn:microsoft.com/office/officeart/2005/8/layout/vList2"/>
    <dgm:cxn modelId="{DBC8C814-B221-4545-94F0-E1823F1D6A8F}" type="presOf" srcId="{D051814F-F29B-4C20-A2EE-EA4D5C2D1FBE}" destId="{03067613-173D-4BF8-B8F3-3E84154EC16B}" srcOrd="0" destOrd="0" presId="urn:microsoft.com/office/officeart/2005/8/layout/vList2"/>
    <dgm:cxn modelId="{CC9AD3A1-5B75-416F-927F-DBCCA5861747}" srcId="{D051814F-F29B-4C20-A2EE-EA4D5C2D1FBE}" destId="{8AE154A9-D8D6-4678-8675-879502A1B2CB}" srcOrd="0" destOrd="0" parTransId="{69AE08E4-9CC9-4F7F-818E-9537B384641E}" sibTransId="{8714CF48-AD65-4C01-AA5F-E986B6AC0DA1}"/>
    <dgm:cxn modelId="{F1AA7F44-EB11-434D-918E-52A58B29CDA5}" type="presParOf" srcId="{03067613-173D-4BF8-B8F3-3E84154EC16B}" destId="{5AF42436-75E2-4486-A4A6-2642BCFC9C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F4A06-7580-45DC-B8A4-E1E3A901FEEB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FFF557-5637-4EF0-9F15-6DE487DD021D}">
      <dgm:prSet custT="1"/>
      <dgm:spPr/>
      <dgm:t>
        <a:bodyPr/>
        <a:lstStyle/>
        <a:p>
          <a:pPr algn="just" rtl="0"/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Охват учащихся  внеурочной деятельностью в учреждениях дополнительного образования составил  на 01.09.2015 г. - 2616 воспитанников.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3B85D9-28AE-4E72-BB91-8EC88DB11BFF}" type="parTrans" cxnId="{3C58DA53-1E13-4BD8-B6C8-2CB769FCA33A}">
      <dgm:prSet/>
      <dgm:spPr/>
      <dgm:t>
        <a:bodyPr/>
        <a:lstStyle/>
        <a:p>
          <a:endParaRPr lang="ru-RU"/>
        </a:p>
      </dgm:t>
    </dgm:pt>
    <dgm:pt modelId="{173D153A-2AA8-48E1-9097-290D1CDFE135}" type="sibTrans" cxnId="{3C58DA53-1E13-4BD8-B6C8-2CB769FCA33A}">
      <dgm:prSet/>
      <dgm:spPr/>
      <dgm:t>
        <a:bodyPr/>
        <a:lstStyle/>
        <a:p>
          <a:endParaRPr lang="ru-RU"/>
        </a:p>
      </dgm:t>
    </dgm:pt>
    <dgm:pt modelId="{83E8D4A3-20A6-4435-B528-A78C31BE0C06}" type="pres">
      <dgm:prSet presAssocID="{4E3F4A06-7580-45DC-B8A4-E1E3A901FEEB}" presName="linear" presStyleCnt="0">
        <dgm:presLayoutVars>
          <dgm:animLvl val="lvl"/>
          <dgm:resizeHandles val="exact"/>
        </dgm:presLayoutVars>
      </dgm:prSet>
      <dgm:spPr/>
    </dgm:pt>
    <dgm:pt modelId="{3EFD7FCC-F404-49FB-B068-9466B72075D5}" type="pres">
      <dgm:prSet presAssocID="{FFFFF557-5637-4EF0-9F15-6DE487DD021D}" presName="parentText" presStyleLbl="node1" presStyleIdx="0" presStyleCnt="1" custScaleY="410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58DA53-1E13-4BD8-B6C8-2CB769FCA33A}" srcId="{4E3F4A06-7580-45DC-B8A4-E1E3A901FEEB}" destId="{FFFFF557-5637-4EF0-9F15-6DE487DD021D}" srcOrd="0" destOrd="0" parTransId="{993B85D9-28AE-4E72-BB91-8EC88DB11BFF}" sibTransId="{173D153A-2AA8-48E1-9097-290D1CDFE135}"/>
    <dgm:cxn modelId="{A96A1AB7-6616-4CB6-989D-B0FCB62116F1}" type="presOf" srcId="{FFFFF557-5637-4EF0-9F15-6DE487DD021D}" destId="{3EFD7FCC-F404-49FB-B068-9466B72075D5}" srcOrd="0" destOrd="0" presId="urn:microsoft.com/office/officeart/2005/8/layout/vList2"/>
    <dgm:cxn modelId="{6D11011B-6BFB-4982-9B60-898303C495FF}" type="presOf" srcId="{4E3F4A06-7580-45DC-B8A4-E1E3A901FEEB}" destId="{83E8D4A3-20A6-4435-B528-A78C31BE0C06}" srcOrd="0" destOrd="0" presId="urn:microsoft.com/office/officeart/2005/8/layout/vList2"/>
    <dgm:cxn modelId="{FAFC851C-0036-4BE5-B2B4-3BA8DB6D8922}" type="presParOf" srcId="{83E8D4A3-20A6-4435-B528-A78C31BE0C06}" destId="{3EFD7FCC-F404-49FB-B068-9466B72075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DDA1E39-46AA-41BF-8A4B-33F6620C3255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C6417FFB-9140-4ED6-BF51-2062DD9A59DE}">
      <dgm:prSet/>
      <dgm:spPr/>
      <dgm:t>
        <a:bodyPr/>
        <a:lstStyle/>
        <a:p>
          <a:pPr algn="just" rtl="0"/>
          <a:r>
            <a:rPr lang="ru-RU" b="1" smtClean="0">
              <a:latin typeface="Times New Roman" pitchFamily="18" charset="0"/>
              <a:cs typeface="Times New Roman" pitchFamily="18" charset="0"/>
            </a:rPr>
            <a:t>Приказ МУ "Управление образования" №01-08/91 от 06.02.2014г. "О реализации Плана действий по обеспечению введения ФГОС ДО МОГО "Ухта";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32AA273-F2D9-45BD-8446-0C12DD2FB563}" type="parTrans" cxnId="{E99F3970-C02F-431C-957A-3E3AF153C7D0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9ED3C86-C2B5-4223-8CE0-025C0FAEAE84}" type="sibTrans" cxnId="{E99F3970-C02F-431C-957A-3E3AF153C7D0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16F4490-F7E7-4248-9EA5-FDB358161522}">
      <dgm:prSet/>
      <dgm:spPr/>
      <dgm:t>
        <a:bodyPr/>
        <a:lstStyle/>
        <a:p>
          <a:pPr algn="just" rtl="0"/>
          <a:r>
            <a:rPr lang="ru-RU" b="1" smtClean="0">
              <a:latin typeface="Times New Roman" pitchFamily="18" charset="0"/>
              <a:cs typeface="Times New Roman" pitchFamily="18" charset="0"/>
            </a:rPr>
            <a:t>Приказ МУ "Управление образования" №01-08/312 от 27.03.2014г. «О создании Координационного Совета по обеспечению введения и реализации ФГОС ДО в ДОУ на территории МОГО "Ухта"; 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75EFECF-98D2-4CB5-AF8B-B09059CB94C5}" type="parTrans" cxnId="{8F089CCC-94A4-4F9B-BE26-E6905132518E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D85F574-EB2D-4E04-B7C2-37BB6F90EB2B}" type="sibTrans" cxnId="{8F089CCC-94A4-4F9B-BE26-E6905132518E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EEF5A79-571D-40A0-8BCD-17382025485D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Приказ МУ "Управление образования" №01-08/313 от 27.03.2014г. "О создании рабочей группы по методическому сопровождению введения ФГОС ДО в ДОУ на территории МОГО "Ухта" на 2014 -2015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24AA7C9-587D-4B36-A39B-29866BD75386}" type="parTrans" cxnId="{C6F378EA-FD59-47BA-8A0A-5B7F6225A199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2A20151-BEB1-4452-B485-CC5D61486E1F}" type="sibTrans" cxnId="{C6F378EA-FD59-47BA-8A0A-5B7F6225A199}">
      <dgm:prSet/>
      <dgm:spPr/>
      <dgm:t>
        <a:bodyPr/>
        <a:lstStyle/>
        <a:p>
          <a:pPr algn="just"/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D716F6E-0F72-4D3B-873A-869FA5FA7FED}" type="pres">
      <dgm:prSet presAssocID="{DDDA1E39-46AA-41BF-8A4B-33F6620C3255}" presName="linear" presStyleCnt="0">
        <dgm:presLayoutVars>
          <dgm:animLvl val="lvl"/>
          <dgm:resizeHandles val="exact"/>
        </dgm:presLayoutVars>
      </dgm:prSet>
      <dgm:spPr/>
    </dgm:pt>
    <dgm:pt modelId="{7A7E5C8F-16CF-4CAF-B294-8CC10A619911}" type="pres">
      <dgm:prSet presAssocID="{C6417FFB-9140-4ED6-BF51-2062DD9A59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EF63CA-10EE-4BBC-B114-77D1FC004FE5}" type="pres">
      <dgm:prSet presAssocID="{39ED3C86-C2B5-4223-8CE0-025C0FAEAE84}" presName="spacer" presStyleCnt="0"/>
      <dgm:spPr/>
    </dgm:pt>
    <dgm:pt modelId="{757AA0FE-6314-4BC0-81E5-50849CB4D07C}" type="pres">
      <dgm:prSet presAssocID="{516F4490-F7E7-4248-9EA5-FDB3581615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2F6595-EDB0-463B-A6D0-88B243A4CD88}" type="pres">
      <dgm:prSet presAssocID="{4D85F574-EB2D-4E04-B7C2-37BB6F90EB2B}" presName="spacer" presStyleCnt="0"/>
      <dgm:spPr/>
    </dgm:pt>
    <dgm:pt modelId="{184C30BB-046A-4977-A4B8-AC951CDDD895}" type="pres">
      <dgm:prSet presAssocID="{CEEF5A79-571D-40A0-8BCD-1738202548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089CCC-94A4-4F9B-BE26-E6905132518E}" srcId="{DDDA1E39-46AA-41BF-8A4B-33F6620C3255}" destId="{516F4490-F7E7-4248-9EA5-FDB358161522}" srcOrd="1" destOrd="0" parTransId="{375EFECF-98D2-4CB5-AF8B-B09059CB94C5}" sibTransId="{4D85F574-EB2D-4E04-B7C2-37BB6F90EB2B}"/>
    <dgm:cxn modelId="{E99F3970-C02F-431C-957A-3E3AF153C7D0}" srcId="{DDDA1E39-46AA-41BF-8A4B-33F6620C3255}" destId="{C6417FFB-9140-4ED6-BF51-2062DD9A59DE}" srcOrd="0" destOrd="0" parTransId="{D32AA273-F2D9-45BD-8446-0C12DD2FB563}" sibTransId="{39ED3C86-C2B5-4223-8CE0-025C0FAEAE84}"/>
    <dgm:cxn modelId="{A09AB644-D93D-4D2D-B071-01053B41211C}" type="presOf" srcId="{C6417FFB-9140-4ED6-BF51-2062DD9A59DE}" destId="{7A7E5C8F-16CF-4CAF-B294-8CC10A619911}" srcOrd="0" destOrd="0" presId="urn:microsoft.com/office/officeart/2005/8/layout/vList2"/>
    <dgm:cxn modelId="{C6F378EA-FD59-47BA-8A0A-5B7F6225A199}" srcId="{DDDA1E39-46AA-41BF-8A4B-33F6620C3255}" destId="{CEEF5A79-571D-40A0-8BCD-17382025485D}" srcOrd="2" destOrd="0" parTransId="{824AA7C9-587D-4B36-A39B-29866BD75386}" sibTransId="{42A20151-BEB1-4452-B485-CC5D61486E1F}"/>
    <dgm:cxn modelId="{488F5738-D7EF-4F14-80DC-8D3F7AD70E9A}" type="presOf" srcId="{516F4490-F7E7-4248-9EA5-FDB358161522}" destId="{757AA0FE-6314-4BC0-81E5-50849CB4D07C}" srcOrd="0" destOrd="0" presId="urn:microsoft.com/office/officeart/2005/8/layout/vList2"/>
    <dgm:cxn modelId="{7632037E-A579-479E-AE98-36D5D4DCEFC0}" type="presOf" srcId="{DDDA1E39-46AA-41BF-8A4B-33F6620C3255}" destId="{1D716F6E-0F72-4D3B-873A-869FA5FA7FED}" srcOrd="0" destOrd="0" presId="urn:microsoft.com/office/officeart/2005/8/layout/vList2"/>
    <dgm:cxn modelId="{170A7147-C59A-4634-8759-E75829FF7DEA}" type="presOf" srcId="{CEEF5A79-571D-40A0-8BCD-17382025485D}" destId="{184C30BB-046A-4977-A4B8-AC951CDDD895}" srcOrd="0" destOrd="0" presId="urn:microsoft.com/office/officeart/2005/8/layout/vList2"/>
    <dgm:cxn modelId="{C992A34B-E8D7-41EA-95B9-287AAADA2FB8}" type="presParOf" srcId="{1D716F6E-0F72-4D3B-873A-869FA5FA7FED}" destId="{7A7E5C8F-16CF-4CAF-B294-8CC10A619911}" srcOrd="0" destOrd="0" presId="urn:microsoft.com/office/officeart/2005/8/layout/vList2"/>
    <dgm:cxn modelId="{94F830BB-5581-4269-86A9-E0DDC0A0A54E}" type="presParOf" srcId="{1D716F6E-0F72-4D3B-873A-869FA5FA7FED}" destId="{D3EF63CA-10EE-4BBC-B114-77D1FC004FE5}" srcOrd="1" destOrd="0" presId="urn:microsoft.com/office/officeart/2005/8/layout/vList2"/>
    <dgm:cxn modelId="{AB1AC109-75DE-4C6B-A5C2-C6A18B7269B0}" type="presParOf" srcId="{1D716F6E-0F72-4D3B-873A-869FA5FA7FED}" destId="{757AA0FE-6314-4BC0-81E5-50849CB4D07C}" srcOrd="2" destOrd="0" presId="urn:microsoft.com/office/officeart/2005/8/layout/vList2"/>
    <dgm:cxn modelId="{FDF92465-82C7-4F1F-AE99-CD2859961728}" type="presParOf" srcId="{1D716F6E-0F72-4D3B-873A-869FA5FA7FED}" destId="{792F6595-EDB0-463B-A6D0-88B243A4CD88}" srcOrd="3" destOrd="0" presId="urn:microsoft.com/office/officeart/2005/8/layout/vList2"/>
    <dgm:cxn modelId="{866CE3A3-47AE-4498-9C93-7CFC52FB4421}" type="presParOf" srcId="{1D716F6E-0F72-4D3B-873A-869FA5FA7FED}" destId="{184C30BB-046A-4977-A4B8-AC951CDDD8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2B1664E-F620-425F-9E42-31051DF299FE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4AF2F1DF-A840-420A-8CE6-7275E2D798D2}">
      <dgm:prSet/>
      <dgm:spPr/>
      <dgm:t>
        <a:bodyPr/>
        <a:lstStyle/>
        <a:p>
          <a:pPr algn="just" rtl="0"/>
          <a:r>
            <a:rPr lang="ru-RU" b="1" smtClean="0">
              <a:latin typeface="Times New Roman" pitchFamily="18" charset="0"/>
              <a:cs typeface="Times New Roman" pitchFamily="18" charset="0"/>
            </a:rPr>
            <a:t>С 23.06.2015 по 25.08.2015 г  все ДОУ приняли участие в республиканском «Мониторинге  готовности к введению ФГОС ДО в Республике Коми».  Результаты  проведённого мониторинга свидетельствуют о готовности МДОУ  МОГО «Ухта» к переходу на ФГОС ДО (61%). 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E537E0-8559-4375-8C29-AD46993E221B}" type="parTrans" cxnId="{DBE7AB4D-C356-448A-A5CC-6E8A4FCA784B}">
      <dgm:prSet/>
      <dgm:spPr/>
      <dgm:t>
        <a:bodyPr/>
        <a:lstStyle/>
        <a:p>
          <a:pPr algn="just"/>
          <a:endParaRPr lang="ru-RU"/>
        </a:p>
      </dgm:t>
    </dgm:pt>
    <dgm:pt modelId="{FD886655-43BF-42CD-A706-C21301FE1ED8}" type="sibTrans" cxnId="{DBE7AB4D-C356-448A-A5CC-6E8A4FCA784B}">
      <dgm:prSet/>
      <dgm:spPr/>
      <dgm:t>
        <a:bodyPr/>
        <a:lstStyle/>
        <a:p>
          <a:pPr algn="just"/>
          <a:endParaRPr lang="ru-RU"/>
        </a:p>
      </dgm:t>
    </dgm:pt>
    <dgm:pt modelId="{6D73C6F6-C2D9-4238-8974-5253904DC7A5}" type="pres">
      <dgm:prSet presAssocID="{E2B1664E-F620-425F-9E42-31051DF299FE}" presName="linear" presStyleCnt="0">
        <dgm:presLayoutVars>
          <dgm:animLvl val="lvl"/>
          <dgm:resizeHandles val="exact"/>
        </dgm:presLayoutVars>
      </dgm:prSet>
      <dgm:spPr/>
    </dgm:pt>
    <dgm:pt modelId="{93B373CA-CB3E-40F1-BF8A-EBEC17E14EE7}" type="pres">
      <dgm:prSet presAssocID="{4AF2F1DF-A840-420A-8CE6-7275E2D798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E7AB4D-C356-448A-A5CC-6E8A4FCA784B}" srcId="{E2B1664E-F620-425F-9E42-31051DF299FE}" destId="{4AF2F1DF-A840-420A-8CE6-7275E2D798D2}" srcOrd="0" destOrd="0" parTransId="{94E537E0-8559-4375-8C29-AD46993E221B}" sibTransId="{FD886655-43BF-42CD-A706-C21301FE1ED8}"/>
    <dgm:cxn modelId="{45BFE8A5-1A9A-462C-93AA-B0F4D7B28AE1}" type="presOf" srcId="{4AF2F1DF-A840-420A-8CE6-7275E2D798D2}" destId="{93B373CA-CB3E-40F1-BF8A-EBEC17E14EE7}" srcOrd="0" destOrd="0" presId="urn:microsoft.com/office/officeart/2005/8/layout/vList2"/>
    <dgm:cxn modelId="{8CF48052-4F92-4CDD-9A7D-C6B75BEC32EE}" type="presOf" srcId="{E2B1664E-F620-425F-9E42-31051DF299FE}" destId="{6D73C6F6-C2D9-4238-8974-5253904DC7A5}" srcOrd="0" destOrd="0" presId="urn:microsoft.com/office/officeart/2005/8/layout/vList2"/>
    <dgm:cxn modelId="{6F76E90A-FE88-46F9-87E1-2535CD1EC2DC}" type="presParOf" srcId="{6D73C6F6-C2D9-4238-8974-5253904DC7A5}" destId="{93B373CA-CB3E-40F1-BF8A-EBEC17E14E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34BD2E0-9C3B-4B5D-9DFD-8B05BF34AC2C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8455CA73-692E-4A8B-B262-915EC6324BDF}">
      <dgm:prSet custT="1"/>
      <dgm:spPr/>
      <dgm:t>
        <a:bodyPr/>
        <a:lstStyle/>
        <a:p>
          <a:pPr algn="just"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 художественно – эстетическому направлению МДОУ «Детский сад №3 общеразвивающего вида»;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84C83BC7-D862-4FB2-B068-7DCFECBB91C6}" type="parTrans" cxnId="{74A1F375-B254-40F5-A0C3-543E14B90FFA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767652C3-A405-4557-B14A-6D73CC74A355}" type="sibTrans" cxnId="{74A1F375-B254-40F5-A0C3-543E14B90FFA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B3D663C9-4A5D-471B-9154-F5982C098D8F}">
      <dgm:prSet custT="1"/>
      <dgm:spPr/>
      <dgm:t>
        <a:bodyPr/>
        <a:lstStyle/>
        <a:p>
          <a:pPr algn="just"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 экологическому направлению —   МДОУ «Детский сад  №4 общеразвивающего вида»;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B248CBA2-7A22-4712-948A-AC772A0B22E2}" type="parTrans" cxnId="{4F81547C-70DD-4215-BD55-2586C9CAE7E8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0F695F6A-89C5-4B51-B248-0922CE6D76CD}" type="sibTrans" cxnId="{4F81547C-70DD-4215-BD55-2586C9CAE7E8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1F0E3233-4BDF-42AD-BDE3-CAC69D20D555}">
      <dgm:prSet custT="1"/>
      <dgm:spPr/>
      <dgm:t>
        <a:bodyPr/>
        <a:lstStyle/>
        <a:p>
          <a:pPr algn="just" rtl="0"/>
          <a:r>
            <a:rPr lang="ru-RU" sz="1700" b="1" smtClean="0">
              <a:latin typeface="Times New Roman" pitchFamily="18" charset="0"/>
              <a:cs typeface="Times New Roman" pitchFamily="18" charset="0"/>
            </a:rPr>
            <a:t>по вопросам развития детей раннего возраста - МДОУ «Детский сад №10 комбинированного вида»;</a:t>
          </a:r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9EBF26C0-253B-4EF6-B76C-E3C548933B96}" type="parTrans" cxnId="{0F900058-5A9A-46C7-B5F7-3BFB50777507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C58CAAB1-9AB8-4943-ACAE-B81F68CABFAE}" type="sibTrans" cxnId="{0F900058-5A9A-46C7-B5F7-3BFB50777507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79FB53F3-8E9B-44C8-A92F-82748485D136}">
      <dgm:prSet custT="1"/>
      <dgm:spPr/>
      <dgm:t>
        <a:bodyPr/>
        <a:lstStyle/>
        <a:p>
          <a:pPr algn="just" rtl="0"/>
          <a:r>
            <a:rPr lang="ru-RU" sz="1700" b="1" smtClean="0">
              <a:latin typeface="Times New Roman" pitchFamily="18" charset="0"/>
              <a:cs typeface="Times New Roman" pitchFamily="18" charset="0"/>
            </a:rPr>
            <a:t>по исследовательской деятельности — МДОУ «Детский сад № 14 компенсирующего вида»;</a:t>
          </a:r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56DD7589-BFC4-4206-8E0E-DAA843CB37B6}" type="parTrans" cxnId="{90006F98-4551-4F50-B37E-336573C7E371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FF7D3FF3-08D1-4135-B8AA-4C173F3B8A57}" type="sibTrans" cxnId="{90006F98-4551-4F50-B37E-336573C7E371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14CF0889-4CE9-4748-8AF2-83FFD5465F5A}">
      <dgm:prSet custT="1"/>
      <dgm:spPr/>
      <dgm:t>
        <a:bodyPr/>
        <a:lstStyle/>
        <a:p>
          <a:pPr algn="just" rtl="0"/>
          <a:r>
            <a:rPr lang="ru-RU" sz="1700" b="1" smtClean="0">
              <a:latin typeface="Times New Roman" pitchFamily="18" charset="0"/>
              <a:cs typeface="Times New Roman" pitchFamily="18" charset="0"/>
            </a:rPr>
            <a:t>по этнокультурному направлению – МДОУ «Детский сад № 21 комбинированного вида»;</a:t>
          </a:r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12320E01-FFE2-4B51-A872-E06F7B663827}" type="parTrans" cxnId="{70B4F9E1-C762-472F-9C8B-694CC293C1EF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ED4CDAD3-E6F6-41F1-AD4B-04D8EAE39EF3}" type="sibTrans" cxnId="{70B4F9E1-C762-472F-9C8B-694CC293C1EF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39BED479-B3D6-4FF3-8EF7-4A0A30DF2D45}">
      <dgm:prSet custT="1"/>
      <dgm:spPr/>
      <dgm:t>
        <a:bodyPr/>
        <a:lstStyle/>
        <a:p>
          <a:pPr algn="just" rtl="0"/>
          <a:r>
            <a:rPr lang="ru-RU" sz="1700" b="1" smtClean="0">
              <a:latin typeface="Times New Roman" pitchFamily="18" charset="0"/>
              <a:cs typeface="Times New Roman" pitchFamily="18" charset="0"/>
            </a:rPr>
            <a:t>по формированию основ безопасного поведения – МДОУ «Детский сад  №59 общеразвивающего вида»;</a:t>
          </a:r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02DE2E8E-548E-494E-B5BF-23F9FE6A540C}" type="parTrans" cxnId="{1220B7D7-05BB-494F-BBB4-33B07894C941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8993CA1D-9711-49E5-BBB7-535E8A4E8412}" type="sibTrans" cxnId="{1220B7D7-05BB-494F-BBB4-33B07894C941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15C94C72-1A62-4076-A889-361D7B81C61F}">
      <dgm:prSet custT="1"/>
      <dgm:spPr/>
      <dgm:t>
        <a:bodyPr/>
        <a:lstStyle/>
        <a:p>
          <a:pPr algn="just" rtl="0"/>
          <a:r>
            <a:rPr lang="ru-RU" sz="1700" b="1" smtClean="0">
              <a:latin typeface="Times New Roman" pitchFamily="18" charset="0"/>
              <a:cs typeface="Times New Roman" pitchFamily="18" charset="0"/>
            </a:rPr>
            <a:t>по организации интеллектуальных игр — МДОУ «Детский сад № 66 общеразвивающего вида»;</a:t>
          </a:r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C84CEEFC-96C6-46A8-B08D-F354865F8E42}" type="parTrans" cxnId="{E9842E8F-8C6A-4E79-B3C1-4230652110BD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D7716CB4-5C8C-41D6-B53F-EC7458DE78EE}" type="sibTrans" cxnId="{E9842E8F-8C6A-4E79-B3C1-4230652110BD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33D1F786-E6CA-4CF6-9BC8-5FD60E169A7E}">
      <dgm:prSet custT="1"/>
      <dgm:spPr/>
      <dgm:t>
        <a:bodyPr/>
        <a:lstStyle/>
        <a:p>
          <a:pPr algn="just" rtl="0"/>
          <a:r>
            <a:rPr lang="ru-RU" sz="1700" b="1" smtClean="0">
              <a:latin typeface="Times New Roman" pitchFamily="18" charset="0"/>
              <a:cs typeface="Times New Roman" pitchFamily="18" charset="0"/>
            </a:rPr>
            <a:t>по коррекционному направлению (по работе с детьми, имеющими тяжелые нарушения речи) – МДОУ «Детский сад № 94 компенсирующего вида»;</a:t>
          </a:r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0CC2A6DA-AE9D-45B8-903C-E956ABC32BFA}" type="parTrans" cxnId="{61E25833-D964-4697-93A1-7B5751CC8DEA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3B0639EC-5610-4981-91F6-DB7F15068DB8}" type="sibTrans" cxnId="{61E25833-D964-4697-93A1-7B5751CC8DEA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2A3A4B92-4814-4977-B9AC-68FFCF813167}">
      <dgm:prSet custT="1"/>
      <dgm:spPr/>
      <dgm:t>
        <a:bodyPr/>
        <a:lstStyle/>
        <a:p>
          <a:pPr algn="just" rtl="0"/>
          <a:r>
            <a:rPr lang="ru-RU" sz="1700" b="1" smtClean="0">
              <a:latin typeface="Times New Roman" pitchFamily="18" charset="0"/>
              <a:cs typeface="Times New Roman" pitchFamily="18" charset="0"/>
            </a:rPr>
            <a:t>по введению  ФГОС ДО МДОУ «Детский сад № 40 компенсирующего вида»  по обеспечению готовности к введению ФГОС (для коррекционных ДОУ);  </a:t>
          </a:r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C1B013CB-3DED-4375-90CE-C9ADC9AB217D}" type="parTrans" cxnId="{35FA7129-3F82-4FDF-BCF9-F62E7ACBB7EC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BA761F6A-C7F3-4AD5-AE25-2C8A50A9E93B}" type="sibTrans" cxnId="{35FA7129-3F82-4FDF-BCF9-F62E7ACBB7EC}">
      <dgm:prSet/>
      <dgm:spPr/>
      <dgm:t>
        <a:bodyPr/>
        <a:lstStyle/>
        <a:p>
          <a:pPr algn="just"/>
          <a:endParaRPr lang="ru-RU" sz="1700" b="1">
            <a:latin typeface="Times New Roman" pitchFamily="18" charset="0"/>
            <a:cs typeface="Times New Roman" pitchFamily="18" charset="0"/>
          </a:endParaRPr>
        </a:p>
      </dgm:t>
    </dgm:pt>
    <dgm:pt modelId="{A1C9CEEE-08B5-45A3-800C-C2E2B393DD1F}" type="pres">
      <dgm:prSet presAssocID="{034BD2E0-9C3B-4B5D-9DFD-8B05BF34AC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170EA-07C7-44E7-8CA6-378B114F81CB}" type="pres">
      <dgm:prSet presAssocID="{8455CA73-692E-4A8B-B262-915EC6324BD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9D35B-5BEF-44B1-8BE2-FEC01DB17844}" type="pres">
      <dgm:prSet presAssocID="{767652C3-A405-4557-B14A-6D73CC74A355}" presName="spacer" presStyleCnt="0"/>
      <dgm:spPr/>
      <dgm:t>
        <a:bodyPr/>
        <a:lstStyle/>
        <a:p>
          <a:endParaRPr lang="ru-RU"/>
        </a:p>
      </dgm:t>
    </dgm:pt>
    <dgm:pt modelId="{49D6CB96-565F-4A21-97C5-E1E464B13E3D}" type="pres">
      <dgm:prSet presAssocID="{B3D663C9-4A5D-471B-9154-F5982C098D8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4B4A4-E74B-4E9D-A8B9-F74085AB0625}" type="pres">
      <dgm:prSet presAssocID="{0F695F6A-89C5-4B51-B248-0922CE6D76CD}" presName="spacer" presStyleCnt="0"/>
      <dgm:spPr/>
      <dgm:t>
        <a:bodyPr/>
        <a:lstStyle/>
        <a:p>
          <a:endParaRPr lang="ru-RU"/>
        </a:p>
      </dgm:t>
    </dgm:pt>
    <dgm:pt modelId="{C720A3A9-020C-4DBF-8CA2-FBD8F3F37D24}" type="pres">
      <dgm:prSet presAssocID="{1F0E3233-4BDF-42AD-BDE3-CAC69D20D555}" presName="parentText" presStyleLbl="node1" presStyleIdx="2" presStyleCnt="9" custLinFactY="-910" custLinFactNeighborX="8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17928-CFAC-4480-997A-E72C20357AE7}" type="pres">
      <dgm:prSet presAssocID="{C58CAAB1-9AB8-4943-ACAE-B81F68CABFAE}" presName="spacer" presStyleCnt="0"/>
      <dgm:spPr/>
      <dgm:t>
        <a:bodyPr/>
        <a:lstStyle/>
        <a:p>
          <a:endParaRPr lang="ru-RU"/>
        </a:p>
      </dgm:t>
    </dgm:pt>
    <dgm:pt modelId="{9DCF8A7A-FEB5-4A5C-988A-D407AC6E23D6}" type="pres">
      <dgm:prSet presAssocID="{79FB53F3-8E9B-44C8-A92F-82748485D13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817B0-D494-4426-AC82-E1C8BFE579C9}" type="pres">
      <dgm:prSet presAssocID="{FF7D3FF3-08D1-4135-B8AA-4C173F3B8A57}" presName="spacer" presStyleCnt="0"/>
      <dgm:spPr/>
      <dgm:t>
        <a:bodyPr/>
        <a:lstStyle/>
        <a:p>
          <a:endParaRPr lang="ru-RU"/>
        </a:p>
      </dgm:t>
    </dgm:pt>
    <dgm:pt modelId="{63B22B4A-C190-468B-ABFA-47971E478673}" type="pres">
      <dgm:prSet presAssocID="{14CF0889-4CE9-4748-8AF2-83FFD5465F5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8BBAF-A8EA-4255-8E42-5C1A2EC04C2C}" type="pres">
      <dgm:prSet presAssocID="{ED4CDAD3-E6F6-41F1-AD4B-04D8EAE39EF3}" presName="spacer" presStyleCnt="0"/>
      <dgm:spPr/>
      <dgm:t>
        <a:bodyPr/>
        <a:lstStyle/>
        <a:p>
          <a:endParaRPr lang="ru-RU"/>
        </a:p>
      </dgm:t>
    </dgm:pt>
    <dgm:pt modelId="{64259D97-6674-441B-BFC6-5E45B33AFF60}" type="pres">
      <dgm:prSet presAssocID="{39BED479-B3D6-4FF3-8EF7-4A0A30DF2D45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C7237-7DB6-472D-BC45-E92020452CC1}" type="pres">
      <dgm:prSet presAssocID="{8993CA1D-9711-49E5-BBB7-535E8A4E8412}" presName="spacer" presStyleCnt="0"/>
      <dgm:spPr/>
      <dgm:t>
        <a:bodyPr/>
        <a:lstStyle/>
        <a:p>
          <a:endParaRPr lang="ru-RU"/>
        </a:p>
      </dgm:t>
    </dgm:pt>
    <dgm:pt modelId="{2A4C3360-F9AF-4370-9038-14AFC31DCCBE}" type="pres">
      <dgm:prSet presAssocID="{15C94C72-1A62-4076-A889-361D7B81C61F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94898-F97A-4976-A919-7510551D9741}" type="pres">
      <dgm:prSet presAssocID="{D7716CB4-5C8C-41D6-B53F-EC7458DE78EE}" presName="spacer" presStyleCnt="0"/>
      <dgm:spPr/>
      <dgm:t>
        <a:bodyPr/>
        <a:lstStyle/>
        <a:p>
          <a:endParaRPr lang="ru-RU"/>
        </a:p>
      </dgm:t>
    </dgm:pt>
    <dgm:pt modelId="{FDFFB70A-31AD-4DAD-A5F7-44550078A3CB}" type="pres">
      <dgm:prSet presAssocID="{33D1F786-E6CA-4CF6-9BC8-5FD60E169A7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98F8A-02BF-4E20-A693-B64E0397231C}" type="pres">
      <dgm:prSet presAssocID="{3B0639EC-5610-4981-91F6-DB7F15068DB8}" presName="spacer" presStyleCnt="0"/>
      <dgm:spPr/>
      <dgm:t>
        <a:bodyPr/>
        <a:lstStyle/>
        <a:p>
          <a:endParaRPr lang="ru-RU"/>
        </a:p>
      </dgm:t>
    </dgm:pt>
    <dgm:pt modelId="{600FF8D4-51D7-4FD2-B597-7B8125C6D1FF}" type="pres">
      <dgm:prSet presAssocID="{2A3A4B92-4814-4977-B9AC-68FFCF81316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E25833-D964-4697-93A1-7B5751CC8DEA}" srcId="{034BD2E0-9C3B-4B5D-9DFD-8B05BF34AC2C}" destId="{33D1F786-E6CA-4CF6-9BC8-5FD60E169A7E}" srcOrd="7" destOrd="0" parTransId="{0CC2A6DA-AE9D-45B8-903C-E956ABC32BFA}" sibTransId="{3B0639EC-5610-4981-91F6-DB7F15068DB8}"/>
    <dgm:cxn modelId="{35FA7129-3F82-4FDF-BCF9-F62E7ACBB7EC}" srcId="{034BD2E0-9C3B-4B5D-9DFD-8B05BF34AC2C}" destId="{2A3A4B92-4814-4977-B9AC-68FFCF813167}" srcOrd="8" destOrd="0" parTransId="{C1B013CB-3DED-4375-90CE-C9ADC9AB217D}" sibTransId="{BA761F6A-C7F3-4AD5-AE25-2C8A50A9E93B}"/>
    <dgm:cxn modelId="{E9842E8F-8C6A-4E79-B3C1-4230652110BD}" srcId="{034BD2E0-9C3B-4B5D-9DFD-8B05BF34AC2C}" destId="{15C94C72-1A62-4076-A889-361D7B81C61F}" srcOrd="6" destOrd="0" parTransId="{C84CEEFC-96C6-46A8-B08D-F354865F8E42}" sibTransId="{D7716CB4-5C8C-41D6-B53F-EC7458DE78EE}"/>
    <dgm:cxn modelId="{1220B7D7-05BB-494F-BBB4-33B07894C941}" srcId="{034BD2E0-9C3B-4B5D-9DFD-8B05BF34AC2C}" destId="{39BED479-B3D6-4FF3-8EF7-4A0A30DF2D45}" srcOrd="5" destOrd="0" parTransId="{02DE2E8E-548E-494E-B5BF-23F9FE6A540C}" sibTransId="{8993CA1D-9711-49E5-BBB7-535E8A4E8412}"/>
    <dgm:cxn modelId="{A98AC27D-E688-4AED-8393-271FD59A25D9}" type="presOf" srcId="{2A3A4B92-4814-4977-B9AC-68FFCF813167}" destId="{600FF8D4-51D7-4FD2-B597-7B8125C6D1FF}" srcOrd="0" destOrd="0" presId="urn:microsoft.com/office/officeart/2005/8/layout/vList2"/>
    <dgm:cxn modelId="{4F81547C-70DD-4215-BD55-2586C9CAE7E8}" srcId="{034BD2E0-9C3B-4B5D-9DFD-8B05BF34AC2C}" destId="{B3D663C9-4A5D-471B-9154-F5982C098D8F}" srcOrd="1" destOrd="0" parTransId="{B248CBA2-7A22-4712-948A-AC772A0B22E2}" sibTransId="{0F695F6A-89C5-4B51-B248-0922CE6D76CD}"/>
    <dgm:cxn modelId="{C8C2F14F-F8E7-4AD6-B73B-F25A71E74A1E}" type="presOf" srcId="{15C94C72-1A62-4076-A889-361D7B81C61F}" destId="{2A4C3360-F9AF-4370-9038-14AFC31DCCBE}" srcOrd="0" destOrd="0" presId="urn:microsoft.com/office/officeart/2005/8/layout/vList2"/>
    <dgm:cxn modelId="{18ACD6AA-8258-4152-A321-C58A245D32D2}" type="presOf" srcId="{14CF0889-4CE9-4748-8AF2-83FFD5465F5A}" destId="{63B22B4A-C190-468B-ABFA-47971E478673}" srcOrd="0" destOrd="0" presId="urn:microsoft.com/office/officeart/2005/8/layout/vList2"/>
    <dgm:cxn modelId="{C083D1F9-8401-4BE1-A619-30A56A51EC7F}" type="presOf" srcId="{79FB53F3-8E9B-44C8-A92F-82748485D136}" destId="{9DCF8A7A-FEB5-4A5C-988A-D407AC6E23D6}" srcOrd="0" destOrd="0" presId="urn:microsoft.com/office/officeart/2005/8/layout/vList2"/>
    <dgm:cxn modelId="{70B4F9E1-C762-472F-9C8B-694CC293C1EF}" srcId="{034BD2E0-9C3B-4B5D-9DFD-8B05BF34AC2C}" destId="{14CF0889-4CE9-4748-8AF2-83FFD5465F5A}" srcOrd="4" destOrd="0" parTransId="{12320E01-FFE2-4B51-A872-E06F7B663827}" sibTransId="{ED4CDAD3-E6F6-41F1-AD4B-04D8EAE39EF3}"/>
    <dgm:cxn modelId="{61B0D3D9-B39A-4EED-9EFC-BBD5E2064A06}" type="presOf" srcId="{B3D663C9-4A5D-471B-9154-F5982C098D8F}" destId="{49D6CB96-565F-4A21-97C5-E1E464B13E3D}" srcOrd="0" destOrd="0" presId="urn:microsoft.com/office/officeart/2005/8/layout/vList2"/>
    <dgm:cxn modelId="{90006F98-4551-4F50-B37E-336573C7E371}" srcId="{034BD2E0-9C3B-4B5D-9DFD-8B05BF34AC2C}" destId="{79FB53F3-8E9B-44C8-A92F-82748485D136}" srcOrd="3" destOrd="0" parTransId="{56DD7589-BFC4-4206-8E0E-DAA843CB37B6}" sibTransId="{FF7D3FF3-08D1-4135-B8AA-4C173F3B8A57}"/>
    <dgm:cxn modelId="{0C531708-2900-424E-B857-1ACA07140F11}" type="presOf" srcId="{1F0E3233-4BDF-42AD-BDE3-CAC69D20D555}" destId="{C720A3A9-020C-4DBF-8CA2-FBD8F3F37D24}" srcOrd="0" destOrd="0" presId="urn:microsoft.com/office/officeart/2005/8/layout/vList2"/>
    <dgm:cxn modelId="{FBE02F1E-50C3-4099-8090-B0526AE3FFDE}" type="presOf" srcId="{034BD2E0-9C3B-4B5D-9DFD-8B05BF34AC2C}" destId="{A1C9CEEE-08B5-45A3-800C-C2E2B393DD1F}" srcOrd="0" destOrd="0" presId="urn:microsoft.com/office/officeart/2005/8/layout/vList2"/>
    <dgm:cxn modelId="{0F900058-5A9A-46C7-B5F7-3BFB50777507}" srcId="{034BD2E0-9C3B-4B5D-9DFD-8B05BF34AC2C}" destId="{1F0E3233-4BDF-42AD-BDE3-CAC69D20D555}" srcOrd="2" destOrd="0" parTransId="{9EBF26C0-253B-4EF6-B76C-E3C548933B96}" sibTransId="{C58CAAB1-9AB8-4943-ACAE-B81F68CABFAE}"/>
    <dgm:cxn modelId="{74A1F375-B254-40F5-A0C3-543E14B90FFA}" srcId="{034BD2E0-9C3B-4B5D-9DFD-8B05BF34AC2C}" destId="{8455CA73-692E-4A8B-B262-915EC6324BDF}" srcOrd="0" destOrd="0" parTransId="{84C83BC7-D862-4FB2-B068-7DCFECBB91C6}" sibTransId="{767652C3-A405-4557-B14A-6D73CC74A355}"/>
    <dgm:cxn modelId="{97D6FD23-A0E1-4A99-B9FC-20BB0BAF074F}" type="presOf" srcId="{33D1F786-E6CA-4CF6-9BC8-5FD60E169A7E}" destId="{FDFFB70A-31AD-4DAD-A5F7-44550078A3CB}" srcOrd="0" destOrd="0" presId="urn:microsoft.com/office/officeart/2005/8/layout/vList2"/>
    <dgm:cxn modelId="{770BFA9C-F0A2-4ECC-9FB9-D0BC10AD0ED6}" type="presOf" srcId="{8455CA73-692E-4A8B-B262-915EC6324BDF}" destId="{37F170EA-07C7-44E7-8CA6-378B114F81CB}" srcOrd="0" destOrd="0" presId="urn:microsoft.com/office/officeart/2005/8/layout/vList2"/>
    <dgm:cxn modelId="{3DE484B7-BA89-48C8-9245-EBE43B8225BA}" type="presOf" srcId="{39BED479-B3D6-4FF3-8EF7-4A0A30DF2D45}" destId="{64259D97-6674-441B-BFC6-5E45B33AFF60}" srcOrd="0" destOrd="0" presId="urn:microsoft.com/office/officeart/2005/8/layout/vList2"/>
    <dgm:cxn modelId="{8672C16E-D55C-4B0A-935D-28CC75EC5B53}" type="presParOf" srcId="{A1C9CEEE-08B5-45A3-800C-C2E2B393DD1F}" destId="{37F170EA-07C7-44E7-8CA6-378B114F81CB}" srcOrd="0" destOrd="0" presId="urn:microsoft.com/office/officeart/2005/8/layout/vList2"/>
    <dgm:cxn modelId="{1BFEC1DB-383C-4775-A78A-B44920C1FBEC}" type="presParOf" srcId="{A1C9CEEE-08B5-45A3-800C-C2E2B393DD1F}" destId="{6C79D35B-5BEF-44B1-8BE2-FEC01DB17844}" srcOrd="1" destOrd="0" presId="urn:microsoft.com/office/officeart/2005/8/layout/vList2"/>
    <dgm:cxn modelId="{863D3B52-2119-4938-AAB0-763E1F85A846}" type="presParOf" srcId="{A1C9CEEE-08B5-45A3-800C-C2E2B393DD1F}" destId="{49D6CB96-565F-4A21-97C5-E1E464B13E3D}" srcOrd="2" destOrd="0" presId="urn:microsoft.com/office/officeart/2005/8/layout/vList2"/>
    <dgm:cxn modelId="{CF286D64-736C-483E-9A38-625D692D92F3}" type="presParOf" srcId="{A1C9CEEE-08B5-45A3-800C-C2E2B393DD1F}" destId="{D6A4B4A4-E74B-4E9D-A8B9-F74085AB0625}" srcOrd="3" destOrd="0" presId="urn:microsoft.com/office/officeart/2005/8/layout/vList2"/>
    <dgm:cxn modelId="{161064B5-5FF3-4E99-9A9B-84AE2123AE35}" type="presParOf" srcId="{A1C9CEEE-08B5-45A3-800C-C2E2B393DD1F}" destId="{C720A3A9-020C-4DBF-8CA2-FBD8F3F37D24}" srcOrd="4" destOrd="0" presId="urn:microsoft.com/office/officeart/2005/8/layout/vList2"/>
    <dgm:cxn modelId="{92518C48-93F5-4CA8-BD4B-61CABC94A685}" type="presParOf" srcId="{A1C9CEEE-08B5-45A3-800C-C2E2B393DD1F}" destId="{BCB17928-CFAC-4480-997A-E72C20357AE7}" srcOrd="5" destOrd="0" presId="urn:microsoft.com/office/officeart/2005/8/layout/vList2"/>
    <dgm:cxn modelId="{B855810A-AEB1-414F-9305-2A52989D0054}" type="presParOf" srcId="{A1C9CEEE-08B5-45A3-800C-C2E2B393DD1F}" destId="{9DCF8A7A-FEB5-4A5C-988A-D407AC6E23D6}" srcOrd="6" destOrd="0" presId="urn:microsoft.com/office/officeart/2005/8/layout/vList2"/>
    <dgm:cxn modelId="{9D20BB1B-4584-44B6-B4FF-6704B15DC1AB}" type="presParOf" srcId="{A1C9CEEE-08B5-45A3-800C-C2E2B393DD1F}" destId="{F64817B0-D494-4426-AC82-E1C8BFE579C9}" srcOrd="7" destOrd="0" presId="urn:microsoft.com/office/officeart/2005/8/layout/vList2"/>
    <dgm:cxn modelId="{93D6AC41-961A-4AC0-A072-84D9B6490CF4}" type="presParOf" srcId="{A1C9CEEE-08B5-45A3-800C-C2E2B393DD1F}" destId="{63B22B4A-C190-468B-ABFA-47971E478673}" srcOrd="8" destOrd="0" presId="urn:microsoft.com/office/officeart/2005/8/layout/vList2"/>
    <dgm:cxn modelId="{C0E23FFD-39EE-4D48-B1CF-83E64CEB937D}" type="presParOf" srcId="{A1C9CEEE-08B5-45A3-800C-C2E2B393DD1F}" destId="{7998BBAF-A8EA-4255-8E42-5C1A2EC04C2C}" srcOrd="9" destOrd="0" presId="urn:microsoft.com/office/officeart/2005/8/layout/vList2"/>
    <dgm:cxn modelId="{98589855-1D1D-4A2F-B1A5-6A64072E63CE}" type="presParOf" srcId="{A1C9CEEE-08B5-45A3-800C-C2E2B393DD1F}" destId="{64259D97-6674-441B-BFC6-5E45B33AFF60}" srcOrd="10" destOrd="0" presId="urn:microsoft.com/office/officeart/2005/8/layout/vList2"/>
    <dgm:cxn modelId="{B340BABA-9BCA-4BF8-8493-1DAAA4FB419A}" type="presParOf" srcId="{A1C9CEEE-08B5-45A3-800C-C2E2B393DD1F}" destId="{5D4C7237-7DB6-472D-BC45-E92020452CC1}" srcOrd="11" destOrd="0" presId="urn:microsoft.com/office/officeart/2005/8/layout/vList2"/>
    <dgm:cxn modelId="{8243BF8C-E664-4572-BFF9-9490C7E1A243}" type="presParOf" srcId="{A1C9CEEE-08B5-45A3-800C-C2E2B393DD1F}" destId="{2A4C3360-F9AF-4370-9038-14AFC31DCCBE}" srcOrd="12" destOrd="0" presId="urn:microsoft.com/office/officeart/2005/8/layout/vList2"/>
    <dgm:cxn modelId="{A9B43A88-AB1C-428D-852C-38308A4F5EAD}" type="presParOf" srcId="{A1C9CEEE-08B5-45A3-800C-C2E2B393DD1F}" destId="{90B94898-F97A-4976-A919-7510551D9741}" srcOrd="13" destOrd="0" presId="urn:microsoft.com/office/officeart/2005/8/layout/vList2"/>
    <dgm:cxn modelId="{E2FB5A55-4F1A-49B5-9B56-5A0733383C56}" type="presParOf" srcId="{A1C9CEEE-08B5-45A3-800C-C2E2B393DD1F}" destId="{FDFFB70A-31AD-4DAD-A5F7-44550078A3CB}" srcOrd="14" destOrd="0" presId="urn:microsoft.com/office/officeart/2005/8/layout/vList2"/>
    <dgm:cxn modelId="{4E7FBB12-241C-4DC0-B7BA-7699C03BF259}" type="presParOf" srcId="{A1C9CEEE-08B5-45A3-800C-C2E2B393DD1F}" destId="{33898F8A-02BF-4E20-A693-B64E0397231C}" srcOrd="15" destOrd="0" presId="urn:microsoft.com/office/officeart/2005/8/layout/vList2"/>
    <dgm:cxn modelId="{E2A01E5E-2375-40EA-91DB-1C54A19C466E}" type="presParOf" srcId="{A1C9CEEE-08B5-45A3-800C-C2E2B393DD1F}" destId="{600FF8D4-51D7-4FD2-B597-7B8125C6D1F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6CA9B05-DA6F-4CA8-A39F-BBC96F3DE205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F59501A-8539-411B-B805-92754F7E7FC6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МДОУ «Детский сад № 40 компенсирующего вида» - Р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еспубликанская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стажировочной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площадки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DCEF212-C2A9-49A7-B721-BF3A00C54D2F}" type="parTrans" cxnId="{9F07D9E0-BA31-4220-A620-FDC2A5B0B070}">
      <dgm:prSet/>
      <dgm:spPr/>
      <dgm:t>
        <a:bodyPr/>
        <a:lstStyle/>
        <a:p>
          <a:pPr algn="just"/>
          <a:endParaRPr lang="ru-RU"/>
        </a:p>
      </dgm:t>
    </dgm:pt>
    <dgm:pt modelId="{A90DF31F-E5D0-4B96-9298-F7B46D50FF23}" type="sibTrans" cxnId="{9F07D9E0-BA31-4220-A620-FDC2A5B0B070}">
      <dgm:prSet/>
      <dgm:spPr/>
      <dgm:t>
        <a:bodyPr/>
        <a:lstStyle/>
        <a:p>
          <a:pPr algn="just"/>
          <a:endParaRPr lang="ru-RU"/>
        </a:p>
      </dgm:t>
    </dgm:pt>
    <dgm:pt modelId="{996AB981-40A7-4914-9E3B-15F8AE89EFCA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МДОУ «Детский сад № 94 компенсирующего вида»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пилотная площадка по введению и реализации ФГОС ДО в Республике Коми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732BFF-9B82-4703-AD78-2D54A8985C73}" type="parTrans" cxnId="{32408F0B-90B6-4FA8-B3CB-2E9F5CD4F910}">
      <dgm:prSet/>
      <dgm:spPr/>
      <dgm:t>
        <a:bodyPr/>
        <a:lstStyle/>
        <a:p>
          <a:pPr algn="just"/>
          <a:endParaRPr lang="ru-RU"/>
        </a:p>
      </dgm:t>
    </dgm:pt>
    <dgm:pt modelId="{EEDCE76C-821D-4192-8208-FF84E4226FC8}" type="sibTrans" cxnId="{32408F0B-90B6-4FA8-B3CB-2E9F5CD4F910}">
      <dgm:prSet/>
      <dgm:spPr/>
      <dgm:t>
        <a:bodyPr/>
        <a:lstStyle/>
        <a:p>
          <a:pPr algn="just"/>
          <a:endParaRPr lang="ru-RU"/>
        </a:p>
      </dgm:t>
    </dgm:pt>
    <dgm:pt modelId="{99E00B20-60FC-4495-BA3A-2C42BA2DBDA9}" type="pres">
      <dgm:prSet presAssocID="{06CA9B05-DA6F-4CA8-A39F-BBC96F3DE205}" presName="linear" presStyleCnt="0">
        <dgm:presLayoutVars>
          <dgm:animLvl val="lvl"/>
          <dgm:resizeHandles val="exact"/>
        </dgm:presLayoutVars>
      </dgm:prSet>
      <dgm:spPr/>
    </dgm:pt>
    <dgm:pt modelId="{5D60EE80-3411-407D-9FE2-E6A1D31EC3EA}" type="pres">
      <dgm:prSet presAssocID="{0F59501A-8539-411B-B805-92754F7E7FC6}" presName="parentText" presStyleLbl="node1" presStyleIdx="0" presStyleCnt="2" custScaleY="57108">
        <dgm:presLayoutVars>
          <dgm:chMax val="0"/>
          <dgm:bulletEnabled val="1"/>
        </dgm:presLayoutVars>
      </dgm:prSet>
      <dgm:spPr/>
    </dgm:pt>
    <dgm:pt modelId="{1564351E-D320-4DA1-B518-9C6DB1A697E1}" type="pres">
      <dgm:prSet presAssocID="{A90DF31F-E5D0-4B96-9298-F7B46D50FF23}" presName="spacer" presStyleCnt="0"/>
      <dgm:spPr/>
    </dgm:pt>
    <dgm:pt modelId="{6E3E63AB-DFFC-40ED-8110-3FC4EFE5C37D}" type="pres">
      <dgm:prSet presAssocID="{996AB981-40A7-4914-9E3B-15F8AE89EFC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2A7A4D9-039F-4415-9AB7-BA3E5E6D8C67}" type="presOf" srcId="{06CA9B05-DA6F-4CA8-A39F-BBC96F3DE205}" destId="{99E00B20-60FC-4495-BA3A-2C42BA2DBDA9}" srcOrd="0" destOrd="0" presId="urn:microsoft.com/office/officeart/2005/8/layout/vList2"/>
    <dgm:cxn modelId="{52AD2148-AE31-4232-ACE9-1DD83EB3BB60}" type="presOf" srcId="{0F59501A-8539-411B-B805-92754F7E7FC6}" destId="{5D60EE80-3411-407D-9FE2-E6A1D31EC3EA}" srcOrd="0" destOrd="0" presId="urn:microsoft.com/office/officeart/2005/8/layout/vList2"/>
    <dgm:cxn modelId="{F414642E-82FC-49A3-A04C-C79292118098}" type="presOf" srcId="{996AB981-40A7-4914-9E3B-15F8AE89EFCA}" destId="{6E3E63AB-DFFC-40ED-8110-3FC4EFE5C37D}" srcOrd="0" destOrd="0" presId="urn:microsoft.com/office/officeart/2005/8/layout/vList2"/>
    <dgm:cxn modelId="{9F07D9E0-BA31-4220-A620-FDC2A5B0B070}" srcId="{06CA9B05-DA6F-4CA8-A39F-BBC96F3DE205}" destId="{0F59501A-8539-411B-B805-92754F7E7FC6}" srcOrd="0" destOrd="0" parTransId="{7DCEF212-C2A9-49A7-B721-BF3A00C54D2F}" sibTransId="{A90DF31F-E5D0-4B96-9298-F7B46D50FF23}"/>
    <dgm:cxn modelId="{32408F0B-90B6-4FA8-B3CB-2E9F5CD4F910}" srcId="{06CA9B05-DA6F-4CA8-A39F-BBC96F3DE205}" destId="{996AB981-40A7-4914-9E3B-15F8AE89EFCA}" srcOrd="1" destOrd="0" parTransId="{7B732BFF-9B82-4703-AD78-2D54A8985C73}" sibTransId="{EEDCE76C-821D-4192-8208-FF84E4226FC8}"/>
    <dgm:cxn modelId="{AD5ED322-5F64-4B76-ADA5-3FEDF51042B9}" type="presParOf" srcId="{99E00B20-60FC-4495-BA3A-2C42BA2DBDA9}" destId="{5D60EE80-3411-407D-9FE2-E6A1D31EC3EA}" srcOrd="0" destOrd="0" presId="urn:microsoft.com/office/officeart/2005/8/layout/vList2"/>
    <dgm:cxn modelId="{1B49C71B-1264-4ECB-A81D-2D373EBC3145}" type="presParOf" srcId="{99E00B20-60FC-4495-BA3A-2C42BA2DBDA9}" destId="{1564351E-D320-4DA1-B518-9C6DB1A697E1}" srcOrd="1" destOrd="0" presId="urn:microsoft.com/office/officeart/2005/8/layout/vList2"/>
    <dgm:cxn modelId="{E5C0E5D0-FA3A-436E-864D-C32DA17E8EA4}" type="presParOf" srcId="{99E00B20-60FC-4495-BA3A-2C42BA2DBDA9}" destId="{6E3E63AB-DFFC-40ED-8110-3FC4EFE5C3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1324BEE-2FDD-45FB-97AD-361EBEB59175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AD8CCD00-9991-457E-9FBF-160106043780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Муниципальный ресурсный центр на базе МОУ  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«Начальная школа –детский сад № 1»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 по теме: «Повышение профессиональной  компетентности педагогов  и координация деятельности образовательных организаций в вопросах введения Федерального государственного образовательного  стандарта дошкольного образования и начального общего образования»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11355C-4F4A-4FD1-AC32-349D3C7F7825}" type="parTrans" cxnId="{E79F85E7-D8C4-4FEB-97EC-475FF1669EB7}">
      <dgm:prSet/>
      <dgm:spPr/>
      <dgm:t>
        <a:bodyPr/>
        <a:lstStyle/>
        <a:p>
          <a:endParaRPr lang="ru-RU"/>
        </a:p>
      </dgm:t>
    </dgm:pt>
    <dgm:pt modelId="{E94D3825-2031-4DD8-91CC-D2F3E26FC494}" type="sibTrans" cxnId="{E79F85E7-D8C4-4FEB-97EC-475FF1669EB7}">
      <dgm:prSet/>
      <dgm:spPr/>
      <dgm:t>
        <a:bodyPr/>
        <a:lstStyle/>
        <a:p>
          <a:endParaRPr lang="ru-RU"/>
        </a:p>
      </dgm:t>
    </dgm:pt>
    <dgm:pt modelId="{7E62C0B1-DEC7-4E22-846A-066BE305D702}" type="pres">
      <dgm:prSet presAssocID="{21324BEE-2FDD-45FB-97AD-361EBEB59175}" presName="linear" presStyleCnt="0">
        <dgm:presLayoutVars>
          <dgm:animLvl val="lvl"/>
          <dgm:resizeHandles val="exact"/>
        </dgm:presLayoutVars>
      </dgm:prSet>
      <dgm:spPr/>
    </dgm:pt>
    <dgm:pt modelId="{A2539EEA-9970-40A7-ABE0-C4C2B7AE43EC}" type="pres">
      <dgm:prSet presAssocID="{AD8CCD00-9991-457E-9FBF-16010604378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EC0B0A6-EC19-4578-AC47-4D1260AF2098}" type="presOf" srcId="{21324BEE-2FDD-45FB-97AD-361EBEB59175}" destId="{7E62C0B1-DEC7-4E22-846A-066BE305D702}" srcOrd="0" destOrd="0" presId="urn:microsoft.com/office/officeart/2005/8/layout/vList2"/>
    <dgm:cxn modelId="{E79F85E7-D8C4-4FEB-97EC-475FF1669EB7}" srcId="{21324BEE-2FDD-45FB-97AD-361EBEB59175}" destId="{AD8CCD00-9991-457E-9FBF-160106043780}" srcOrd="0" destOrd="0" parTransId="{5911355C-4F4A-4FD1-AC32-349D3C7F7825}" sibTransId="{E94D3825-2031-4DD8-91CC-D2F3E26FC494}"/>
    <dgm:cxn modelId="{1F6BE0FB-5E28-4516-AF69-A9338E529A25}" type="presOf" srcId="{AD8CCD00-9991-457E-9FBF-160106043780}" destId="{A2539EEA-9970-40A7-ABE0-C4C2B7AE43EC}" srcOrd="0" destOrd="0" presId="urn:microsoft.com/office/officeart/2005/8/layout/vList2"/>
    <dgm:cxn modelId="{DCB3C38A-9E6E-44F1-B442-D1300D1ECE1F}" type="presParOf" srcId="{7E62C0B1-DEC7-4E22-846A-066BE305D702}" destId="{A2539EEA-9970-40A7-ABE0-C4C2B7AE43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BF45C3D-0D38-4B5C-906D-B02D7A2F74C4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002CDD9-C4CF-4B93-9288-C5F7A95A4921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разработать и апробировать модель муниципальной образовательной сети, способной создать необходимые условия для успешного перехода выпускников дошкольных образовательных организаций в начальную школу общеобразовательных организаций в условиях введения ФГОС ДО и ФГОС НОО;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3EB86CB-55B7-4DA1-828C-89915CBBB276}" type="parTrans" cxnId="{98062CFA-409E-470E-8938-E5B663EADD9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A1FFF4B-5F81-408E-9002-E194B263AF35}" type="sibTrans" cxnId="{98062CFA-409E-470E-8938-E5B663EADD9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BE61A45B-7325-4A4F-A03D-137F52850922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выявлять затруднения, потребности и образовательные запросы педагогов в связи с изменениями в системе дошкольного образования, объединять методические ресурсы и совместно их использовать;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C8F0C43-0392-4AB8-B90D-D101EB012567}" type="parTrans" cxnId="{ED5822C8-1975-4C3D-AC0B-1D54EEA745EF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0CBEE25F-F193-48E0-9BD3-588B66F85AA0}" type="sibTrans" cxnId="{ED5822C8-1975-4C3D-AC0B-1D54EEA745EF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B3AC32E-17ED-45B5-BD5B-F0B2B10084AD}" type="pres">
      <dgm:prSet presAssocID="{CBF45C3D-0D38-4B5C-906D-B02D7A2F74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73DAC-2BD7-44DC-86BE-E22348D2A4A8}" type="pres">
      <dgm:prSet presAssocID="{8002CDD9-C4CF-4B93-9288-C5F7A95A4921}" presName="parentText" presStyleLbl="node1" presStyleIdx="0" presStyleCnt="2" custScaleY="138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7AA3D-F949-4A09-8707-B506C87D5CCB}" type="pres">
      <dgm:prSet presAssocID="{2A1FFF4B-5F81-408E-9002-E194B263AF35}" presName="spacer" presStyleCnt="0"/>
      <dgm:spPr/>
      <dgm:t>
        <a:bodyPr/>
        <a:lstStyle/>
        <a:p>
          <a:endParaRPr lang="ru-RU"/>
        </a:p>
      </dgm:t>
    </dgm:pt>
    <dgm:pt modelId="{39C70EF6-4AC1-48B9-9A9B-928C7AD19E9A}" type="pres">
      <dgm:prSet presAssocID="{BE61A45B-7325-4A4F-A03D-137F52850922}" presName="parentText" presStyleLbl="node1" presStyleIdx="1" presStyleCnt="2" custScaleY="138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822C8-1975-4C3D-AC0B-1D54EEA745EF}" srcId="{CBF45C3D-0D38-4B5C-906D-B02D7A2F74C4}" destId="{BE61A45B-7325-4A4F-A03D-137F52850922}" srcOrd="1" destOrd="0" parTransId="{1C8F0C43-0392-4AB8-B90D-D101EB012567}" sibTransId="{0CBEE25F-F193-48E0-9BD3-588B66F85AA0}"/>
    <dgm:cxn modelId="{25826C61-0A98-464A-B73D-62BB6F546F3A}" type="presOf" srcId="{CBF45C3D-0D38-4B5C-906D-B02D7A2F74C4}" destId="{DB3AC32E-17ED-45B5-BD5B-F0B2B10084AD}" srcOrd="0" destOrd="0" presId="urn:microsoft.com/office/officeart/2005/8/layout/vList2"/>
    <dgm:cxn modelId="{98062CFA-409E-470E-8938-E5B663EADD96}" srcId="{CBF45C3D-0D38-4B5C-906D-B02D7A2F74C4}" destId="{8002CDD9-C4CF-4B93-9288-C5F7A95A4921}" srcOrd="0" destOrd="0" parTransId="{13EB86CB-55B7-4DA1-828C-89915CBBB276}" sibTransId="{2A1FFF4B-5F81-408E-9002-E194B263AF35}"/>
    <dgm:cxn modelId="{9DA0D956-C6F0-4CA7-865C-211E9822A975}" type="presOf" srcId="{8002CDD9-C4CF-4B93-9288-C5F7A95A4921}" destId="{B0A73DAC-2BD7-44DC-86BE-E22348D2A4A8}" srcOrd="0" destOrd="0" presId="urn:microsoft.com/office/officeart/2005/8/layout/vList2"/>
    <dgm:cxn modelId="{FBF3F53B-AFF1-438A-9719-604EE39DD2E1}" type="presOf" srcId="{BE61A45B-7325-4A4F-A03D-137F52850922}" destId="{39C70EF6-4AC1-48B9-9A9B-928C7AD19E9A}" srcOrd="0" destOrd="0" presId="urn:microsoft.com/office/officeart/2005/8/layout/vList2"/>
    <dgm:cxn modelId="{3E1A9506-86B8-4AF4-9CE9-01D85F78DC88}" type="presParOf" srcId="{DB3AC32E-17ED-45B5-BD5B-F0B2B10084AD}" destId="{B0A73DAC-2BD7-44DC-86BE-E22348D2A4A8}" srcOrd="0" destOrd="0" presId="urn:microsoft.com/office/officeart/2005/8/layout/vList2"/>
    <dgm:cxn modelId="{419C82EE-FE5E-4274-9951-B075B4F25558}" type="presParOf" srcId="{DB3AC32E-17ED-45B5-BD5B-F0B2B10084AD}" destId="{07E7AA3D-F949-4A09-8707-B506C87D5CCB}" srcOrd="1" destOrd="0" presId="urn:microsoft.com/office/officeart/2005/8/layout/vList2"/>
    <dgm:cxn modelId="{E543E097-DC8E-4442-A281-E2DB95FE93A0}" type="presParOf" srcId="{DB3AC32E-17ED-45B5-BD5B-F0B2B10084AD}" destId="{39C70EF6-4AC1-48B9-9A9B-928C7AD19E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6AB3B50-85A7-4546-9138-E8681D0939C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ECA948F1-9D5D-4E44-9281-953A2DF25EFB}">
      <dgm:prSet custT="1"/>
      <dgm:spPr/>
      <dgm:t>
        <a:bodyPr/>
        <a:lstStyle/>
        <a:p>
          <a:pPr rtl="0"/>
          <a:r>
            <a:rPr lang="ru-RU" sz="2400" b="1" smtClean="0">
              <a:effectLst/>
              <a:latin typeface="Times New Roman" pitchFamily="18" charset="0"/>
              <a:cs typeface="Times New Roman" pitchFamily="18" charset="0"/>
            </a:rPr>
            <a:t>Единая стратегия воспитания</a:t>
          </a:r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85C0AC4-7433-47CB-82F9-E9F6D61F16CE}" type="parTrans" cxnId="{49358D2A-7C96-40A1-8CEB-7972C06876B5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4A01250-F238-4D2F-B11D-18E0D3234915}" type="sibTrans" cxnId="{49358D2A-7C96-40A1-8CEB-7972C06876B5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9D8672D-8C53-4571-B7FD-29EB00B1DD08}">
      <dgm:prSet custT="1"/>
      <dgm:spPr/>
      <dgm:t>
        <a:bodyPr/>
        <a:lstStyle/>
        <a:p>
          <a:pPr rtl="0"/>
          <a:r>
            <a:rPr lang="ru-RU" sz="2400" b="1" smtClean="0">
              <a:effectLst/>
              <a:latin typeface="Times New Roman" pitchFamily="18" charset="0"/>
              <a:cs typeface="Times New Roman" pitchFamily="18" charset="0"/>
            </a:rPr>
            <a:t>Ресурсы ФГОС и Внеурочная занятость детей</a:t>
          </a:r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3B95456-CC7E-489F-890A-18ED6DE3212B}" type="parTrans" cxnId="{848E9457-31FD-467E-97C1-9123DD43654B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DDA3759-087E-4F55-BDA5-2FF2E41DB32C}" type="sibTrans" cxnId="{848E9457-31FD-467E-97C1-9123DD43654B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AB85710-7298-4200-8019-9F9AE6541172}">
      <dgm:prSet custT="1"/>
      <dgm:spPr/>
      <dgm:t>
        <a:bodyPr/>
        <a:lstStyle/>
        <a:p>
          <a:pPr rtl="0"/>
          <a:r>
            <a:rPr lang="ru-RU" sz="2400" b="1" smtClean="0">
              <a:effectLst/>
              <a:latin typeface="Times New Roman" pitchFamily="18" charset="0"/>
              <a:cs typeface="Times New Roman" pitchFamily="18" charset="0"/>
            </a:rPr>
            <a:t>Развитие воспитательных систем и воспитательных пространств </a:t>
          </a:r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BC907F6-A602-4B64-A00E-A1EB240FB938}" type="parTrans" cxnId="{F5518AC4-8713-4D8A-BD85-81B742A124E2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1336839-B0AC-4798-AC15-FE14DC1D2C6E}" type="sibTrans" cxnId="{F5518AC4-8713-4D8A-BD85-81B742A124E2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545D92F-F431-40CD-AAEF-25D2C0A57D9B}">
      <dgm:prSet custT="1"/>
      <dgm:spPr/>
      <dgm:t>
        <a:bodyPr/>
        <a:lstStyle/>
        <a:p>
          <a:pPr rtl="0"/>
          <a:r>
            <a:rPr lang="ru-RU" sz="2400" b="1" smtClean="0">
              <a:effectLst/>
              <a:latin typeface="Times New Roman" pitchFamily="18" charset="0"/>
              <a:cs typeface="Times New Roman" pitchFamily="18" charset="0"/>
            </a:rPr>
            <a:t>Дополнительное образование детей</a:t>
          </a:r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A197546-A752-4DB9-9F5B-46C4BA8FEB79}" type="parTrans" cxnId="{D848CFB2-3450-4618-BED4-B2623DE712D7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5393D75-C440-4771-ADD0-532534CC5492}" type="sibTrans" cxnId="{D848CFB2-3450-4618-BED4-B2623DE712D7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B50C476-7013-4FE8-8007-E0E161B3933E}">
      <dgm:prSet custT="1"/>
      <dgm:spPr/>
      <dgm:t>
        <a:bodyPr/>
        <a:lstStyle/>
        <a:p>
          <a:pPr rtl="0"/>
          <a:r>
            <a:rPr lang="ru-RU" sz="2400" b="1" dirty="0" smtClean="0">
              <a:effectLst/>
              <a:latin typeface="Times New Roman" pitchFamily="18" charset="0"/>
              <a:cs typeface="Times New Roman" pitchFamily="18" charset="0"/>
            </a:rPr>
            <a:t>Внедрение лучших педагогических практик.</a:t>
          </a:r>
          <a:endParaRPr lang="ru-RU" sz="2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762B6B2-2DF7-44F8-9D8B-F2A2EDE692F6}" type="parTrans" cxnId="{5F23E9CB-ED88-40F2-A88C-5A00D63D7F89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A56144F-2412-4519-AB4C-84A90A3E3C7F}" type="sibTrans" cxnId="{5F23E9CB-ED88-40F2-A88C-5A00D63D7F89}">
      <dgm:prSet/>
      <dgm:spPr/>
      <dgm:t>
        <a:bodyPr/>
        <a:lstStyle/>
        <a:p>
          <a:endParaRPr lang="ru-RU" sz="2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3367645-8AEE-4A4A-BEA1-DC0632BC6129}" type="pres">
      <dgm:prSet presAssocID="{A6AB3B50-85A7-4546-9138-E8681D0939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12BCD-7CC5-49D8-AB96-DE8119E0BBEF}" type="pres">
      <dgm:prSet presAssocID="{ECA948F1-9D5D-4E44-9281-953A2DF25E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314D4-0822-45B9-9BE7-D3FC22CE72B9}" type="pres">
      <dgm:prSet presAssocID="{34A01250-F238-4D2F-B11D-18E0D3234915}" presName="spacer" presStyleCnt="0"/>
      <dgm:spPr/>
      <dgm:t>
        <a:bodyPr/>
        <a:lstStyle/>
        <a:p>
          <a:endParaRPr lang="ru-RU"/>
        </a:p>
      </dgm:t>
    </dgm:pt>
    <dgm:pt modelId="{8400A819-7283-45DB-8693-346FD2475853}" type="pres">
      <dgm:prSet presAssocID="{99D8672D-8C53-4571-B7FD-29EB00B1D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94080-1F87-4D22-B48B-EC87B2C5EFA3}" type="pres">
      <dgm:prSet presAssocID="{9DDA3759-087E-4F55-BDA5-2FF2E41DB32C}" presName="spacer" presStyleCnt="0"/>
      <dgm:spPr/>
      <dgm:t>
        <a:bodyPr/>
        <a:lstStyle/>
        <a:p>
          <a:endParaRPr lang="ru-RU"/>
        </a:p>
      </dgm:t>
    </dgm:pt>
    <dgm:pt modelId="{35326B99-3D85-46C8-861B-5650E2A2CEC4}" type="pres">
      <dgm:prSet presAssocID="{2AB85710-7298-4200-8019-9F9AE65411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FBD3C-A2E0-4DB3-A10B-61FC603B29CB}" type="pres">
      <dgm:prSet presAssocID="{F1336839-B0AC-4798-AC15-FE14DC1D2C6E}" presName="spacer" presStyleCnt="0"/>
      <dgm:spPr/>
      <dgm:t>
        <a:bodyPr/>
        <a:lstStyle/>
        <a:p>
          <a:endParaRPr lang="ru-RU"/>
        </a:p>
      </dgm:t>
    </dgm:pt>
    <dgm:pt modelId="{4C9A1AE5-012E-4426-AF3C-E0F7C83FB29A}" type="pres">
      <dgm:prSet presAssocID="{5545D92F-F431-40CD-AAEF-25D2C0A57D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47FB-E0DE-4BEB-B288-E55135ADD6F7}" type="pres">
      <dgm:prSet presAssocID="{15393D75-C440-4771-ADD0-532534CC5492}" presName="spacer" presStyleCnt="0"/>
      <dgm:spPr/>
      <dgm:t>
        <a:bodyPr/>
        <a:lstStyle/>
        <a:p>
          <a:endParaRPr lang="ru-RU"/>
        </a:p>
      </dgm:t>
    </dgm:pt>
    <dgm:pt modelId="{60DFD625-BB92-4B82-B04B-24446C77CDE2}" type="pres">
      <dgm:prSet presAssocID="{3B50C476-7013-4FE8-8007-E0E161B393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8CFB2-3450-4618-BED4-B2623DE712D7}" srcId="{A6AB3B50-85A7-4546-9138-E8681D0939CF}" destId="{5545D92F-F431-40CD-AAEF-25D2C0A57D9B}" srcOrd="3" destOrd="0" parTransId="{EA197546-A752-4DB9-9F5B-46C4BA8FEB79}" sibTransId="{15393D75-C440-4771-ADD0-532534CC5492}"/>
    <dgm:cxn modelId="{F5518AC4-8713-4D8A-BD85-81B742A124E2}" srcId="{A6AB3B50-85A7-4546-9138-E8681D0939CF}" destId="{2AB85710-7298-4200-8019-9F9AE6541172}" srcOrd="2" destOrd="0" parTransId="{1BC907F6-A602-4B64-A00E-A1EB240FB938}" sibTransId="{F1336839-B0AC-4798-AC15-FE14DC1D2C6E}"/>
    <dgm:cxn modelId="{0D1F3FCD-AF39-4B88-B825-D612A483D763}" type="presOf" srcId="{ECA948F1-9D5D-4E44-9281-953A2DF25EFB}" destId="{AD012BCD-7CC5-49D8-AB96-DE8119E0BBEF}" srcOrd="0" destOrd="0" presId="urn:microsoft.com/office/officeart/2005/8/layout/vList2"/>
    <dgm:cxn modelId="{5F23E9CB-ED88-40F2-A88C-5A00D63D7F89}" srcId="{A6AB3B50-85A7-4546-9138-E8681D0939CF}" destId="{3B50C476-7013-4FE8-8007-E0E161B3933E}" srcOrd="4" destOrd="0" parTransId="{9762B6B2-2DF7-44F8-9D8B-F2A2EDE692F6}" sibTransId="{FA56144F-2412-4519-AB4C-84A90A3E3C7F}"/>
    <dgm:cxn modelId="{9008464C-8912-4E51-BDAA-D06381AFB6DA}" type="presOf" srcId="{3B50C476-7013-4FE8-8007-E0E161B3933E}" destId="{60DFD625-BB92-4B82-B04B-24446C77CDE2}" srcOrd="0" destOrd="0" presId="urn:microsoft.com/office/officeart/2005/8/layout/vList2"/>
    <dgm:cxn modelId="{525816F4-7971-4A73-8CAB-8CD746607005}" type="presOf" srcId="{2AB85710-7298-4200-8019-9F9AE6541172}" destId="{35326B99-3D85-46C8-861B-5650E2A2CEC4}" srcOrd="0" destOrd="0" presId="urn:microsoft.com/office/officeart/2005/8/layout/vList2"/>
    <dgm:cxn modelId="{DDFDC15C-1B9B-4F4B-AA9A-FB6F943DEB6E}" type="presOf" srcId="{99D8672D-8C53-4571-B7FD-29EB00B1DD08}" destId="{8400A819-7283-45DB-8693-346FD2475853}" srcOrd="0" destOrd="0" presId="urn:microsoft.com/office/officeart/2005/8/layout/vList2"/>
    <dgm:cxn modelId="{49358D2A-7C96-40A1-8CEB-7972C06876B5}" srcId="{A6AB3B50-85A7-4546-9138-E8681D0939CF}" destId="{ECA948F1-9D5D-4E44-9281-953A2DF25EFB}" srcOrd="0" destOrd="0" parTransId="{985C0AC4-7433-47CB-82F9-E9F6D61F16CE}" sibTransId="{34A01250-F238-4D2F-B11D-18E0D3234915}"/>
    <dgm:cxn modelId="{848E9457-31FD-467E-97C1-9123DD43654B}" srcId="{A6AB3B50-85A7-4546-9138-E8681D0939CF}" destId="{99D8672D-8C53-4571-B7FD-29EB00B1DD08}" srcOrd="1" destOrd="0" parTransId="{43B95456-CC7E-489F-890A-18ED6DE3212B}" sibTransId="{9DDA3759-087E-4F55-BDA5-2FF2E41DB32C}"/>
    <dgm:cxn modelId="{FA61711B-11C6-46D2-975D-5B76044C3727}" type="presOf" srcId="{5545D92F-F431-40CD-AAEF-25D2C0A57D9B}" destId="{4C9A1AE5-012E-4426-AF3C-E0F7C83FB29A}" srcOrd="0" destOrd="0" presId="urn:microsoft.com/office/officeart/2005/8/layout/vList2"/>
    <dgm:cxn modelId="{05CC9B2F-C08C-4771-8177-3763ABF0E5D1}" type="presOf" srcId="{A6AB3B50-85A7-4546-9138-E8681D0939CF}" destId="{E3367645-8AEE-4A4A-BEA1-DC0632BC6129}" srcOrd="0" destOrd="0" presId="urn:microsoft.com/office/officeart/2005/8/layout/vList2"/>
    <dgm:cxn modelId="{51BFAC3E-8087-4396-91B8-126E202B5EF0}" type="presParOf" srcId="{E3367645-8AEE-4A4A-BEA1-DC0632BC6129}" destId="{AD012BCD-7CC5-49D8-AB96-DE8119E0BBEF}" srcOrd="0" destOrd="0" presId="urn:microsoft.com/office/officeart/2005/8/layout/vList2"/>
    <dgm:cxn modelId="{2C9C811D-E92D-4383-96DF-5AB1AD40FBA9}" type="presParOf" srcId="{E3367645-8AEE-4A4A-BEA1-DC0632BC6129}" destId="{680314D4-0822-45B9-9BE7-D3FC22CE72B9}" srcOrd="1" destOrd="0" presId="urn:microsoft.com/office/officeart/2005/8/layout/vList2"/>
    <dgm:cxn modelId="{F4165B32-4EA9-4C79-A87A-80B0D39B6D44}" type="presParOf" srcId="{E3367645-8AEE-4A4A-BEA1-DC0632BC6129}" destId="{8400A819-7283-45DB-8693-346FD2475853}" srcOrd="2" destOrd="0" presId="urn:microsoft.com/office/officeart/2005/8/layout/vList2"/>
    <dgm:cxn modelId="{E6D68810-20EA-49CC-88C3-9517F3EE93E7}" type="presParOf" srcId="{E3367645-8AEE-4A4A-BEA1-DC0632BC6129}" destId="{89594080-1F87-4D22-B48B-EC87B2C5EFA3}" srcOrd="3" destOrd="0" presId="urn:microsoft.com/office/officeart/2005/8/layout/vList2"/>
    <dgm:cxn modelId="{DDB6E4A8-314D-4458-8010-E57EC8E37F7D}" type="presParOf" srcId="{E3367645-8AEE-4A4A-BEA1-DC0632BC6129}" destId="{35326B99-3D85-46C8-861B-5650E2A2CEC4}" srcOrd="4" destOrd="0" presId="urn:microsoft.com/office/officeart/2005/8/layout/vList2"/>
    <dgm:cxn modelId="{51AEFFFB-1D1D-480D-B92C-DDBE5FE91A32}" type="presParOf" srcId="{E3367645-8AEE-4A4A-BEA1-DC0632BC6129}" destId="{0BDFBD3C-A2E0-4DB3-A10B-61FC603B29CB}" srcOrd="5" destOrd="0" presId="urn:microsoft.com/office/officeart/2005/8/layout/vList2"/>
    <dgm:cxn modelId="{BB71D317-3A81-47C2-A2A8-8B360E45EDF5}" type="presParOf" srcId="{E3367645-8AEE-4A4A-BEA1-DC0632BC6129}" destId="{4C9A1AE5-012E-4426-AF3C-E0F7C83FB29A}" srcOrd="6" destOrd="0" presId="urn:microsoft.com/office/officeart/2005/8/layout/vList2"/>
    <dgm:cxn modelId="{F64020DB-BEB4-41F0-B45F-911E406EB104}" type="presParOf" srcId="{E3367645-8AEE-4A4A-BEA1-DC0632BC6129}" destId="{D8DF47FB-E0DE-4BEB-B288-E55135ADD6F7}" srcOrd="7" destOrd="0" presId="urn:microsoft.com/office/officeart/2005/8/layout/vList2"/>
    <dgm:cxn modelId="{C4329DA2-9819-4C17-9E53-A19A9FCBC449}" type="presParOf" srcId="{E3367645-8AEE-4A4A-BEA1-DC0632BC6129}" destId="{60DFD625-BB92-4B82-B04B-24446C77CD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7564315-4904-417D-AC34-191C6456BC1E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A86B485-B92A-491E-8D18-31E2550ECACB}">
      <dgm:prSet custT="1"/>
      <dgm:spPr/>
      <dgm:t>
        <a:bodyPr/>
        <a:lstStyle/>
        <a:p>
          <a:pPr rtl="0"/>
          <a:r>
            <a:rPr lang="ru-RU" sz="2400" b="1" i="1" smtClean="0">
              <a:latin typeface="Times New Roman" pitchFamily="18" charset="0"/>
              <a:cs typeface="Times New Roman" pitchFamily="18" charset="0"/>
            </a:rPr>
            <a:t>«Я-гражданин»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356A688-300D-4325-94B8-E1FFE2AAB7CA}" type="parTrans" cxnId="{ABC21A3E-7B23-44DE-A840-9C518DB44042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9C4B8D6E-DC28-46A3-B2A2-66BE0F32C515}" type="sibTrans" cxnId="{ABC21A3E-7B23-44DE-A840-9C518DB44042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7138CFBB-B5A9-4366-A1D9-01C098648E60}">
      <dgm:prSet custT="1"/>
      <dgm:spPr/>
      <dgm:t>
        <a:bodyPr/>
        <a:lstStyle/>
        <a:p>
          <a:pPr rtl="0"/>
          <a:r>
            <a:rPr lang="ru-RU" sz="2400" b="1" i="1" smtClean="0">
              <a:latin typeface="Times New Roman" pitchFamily="18" charset="0"/>
              <a:cs typeface="Times New Roman" pitchFamily="18" charset="0"/>
            </a:rPr>
            <a:t>«Нравственность»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950B6AA7-0A99-4CE5-BE90-6EA896011828}" type="parTrans" cxnId="{98B0A44F-4EA7-4CA9-92D0-0A4A4CC2426A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76D4902B-041F-4DC9-B061-D12B318F60F9}" type="sibTrans" cxnId="{98B0A44F-4EA7-4CA9-92D0-0A4A4CC2426A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79AADA63-4DD8-4B26-9417-F5D633258310}">
      <dgm:prSet custT="1"/>
      <dgm:spPr/>
      <dgm:t>
        <a:bodyPr/>
        <a:lstStyle/>
        <a:p>
          <a:pPr rtl="0"/>
          <a:r>
            <a:rPr lang="ru-RU" sz="2400" b="1" i="1" smtClean="0">
              <a:latin typeface="Times New Roman" pitchFamily="18" charset="0"/>
              <a:cs typeface="Times New Roman" pitchFamily="18" charset="0"/>
            </a:rPr>
            <a:t>«Учеба и труд»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D5CD061-BFD2-40EB-94B9-B982E98C03A8}" type="parTrans" cxnId="{CDEE49D2-3CEF-4CF3-8898-EFDB987271BB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E2928CDD-C913-43E4-AFE4-A2536D159F65}" type="sibTrans" cxnId="{CDEE49D2-3CEF-4CF3-8898-EFDB987271BB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310DC7E3-A274-4657-A78B-8F2DE3C01CDA}">
      <dgm:prSet custT="1"/>
      <dgm:spPr/>
      <dgm:t>
        <a:bodyPr/>
        <a:lstStyle/>
        <a:p>
          <a:pPr rtl="0"/>
          <a:r>
            <a:rPr lang="ru-RU" sz="2400" b="1" i="1" smtClean="0">
              <a:latin typeface="Times New Roman" pitchFamily="18" charset="0"/>
              <a:cs typeface="Times New Roman" pitchFamily="18" charset="0"/>
            </a:rPr>
            <a:t>«Здоровье»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F1783A24-F0A4-4662-B193-ACCE9B2E0986}" type="parTrans" cxnId="{0B0B755D-1BE9-4FD2-B973-A0382122C562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D5F1857-FDE1-4951-BDE1-EBB3745191B5}" type="sibTrans" cxnId="{0B0B755D-1BE9-4FD2-B973-A0382122C562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A3E2648C-6196-4F09-83DB-16FA16AA3227}">
      <dgm:prSet custT="1"/>
      <dgm:spPr/>
      <dgm:t>
        <a:bodyPr/>
        <a:lstStyle/>
        <a:p>
          <a:pPr rtl="0"/>
          <a:r>
            <a:rPr lang="ru-RU" sz="2400" b="1" i="1" smtClean="0">
              <a:latin typeface="Times New Roman" pitchFamily="18" charset="0"/>
              <a:cs typeface="Times New Roman" pitchFamily="18" charset="0"/>
            </a:rPr>
            <a:t>«Природа и человек»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AD92F897-0956-4FFD-B862-94CD41492AE8}" type="parTrans" cxnId="{B81C9921-E40D-4FF3-82EF-771CB7A58EE3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157E39C9-3557-4D24-8E04-DE475C3A066C}" type="sibTrans" cxnId="{B81C9921-E40D-4FF3-82EF-771CB7A58EE3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0D36D480-4C41-467A-9F39-412F351C4504}">
      <dgm:prSet custT="1"/>
      <dgm:spPr/>
      <dgm:t>
        <a:bodyPr/>
        <a:lstStyle/>
        <a:p>
          <a:pPr rtl="0"/>
          <a:r>
            <a:rPr lang="ru-RU" sz="2400" b="1" i="1" smtClean="0">
              <a:latin typeface="Times New Roman" pitchFamily="18" charset="0"/>
              <a:cs typeface="Times New Roman" pitchFamily="18" charset="0"/>
            </a:rPr>
            <a:t>«Культура»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1469F20E-97A0-4BEA-8738-DF75DADFE4AB}" type="parTrans" cxnId="{3EAB3893-0A5E-4712-BB79-367D642D90DC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E15C3E31-05C7-426A-BB39-A3EE0EF39F72}" type="sibTrans" cxnId="{3EAB3893-0A5E-4712-BB79-367D642D90DC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53927BF6-3D54-4FAE-B434-CA26A875E441}">
      <dgm:prSet custT="1"/>
      <dgm:spPr/>
      <dgm:t>
        <a:bodyPr/>
        <a:lstStyle/>
        <a:p>
          <a:pPr rtl="0"/>
          <a:r>
            <a:rPr lang="ru-RU" sz="2400" b="1" i="1" smtClean="0">
              <a:latin typeface="Times New Roman" pitchFamily="18" charset="0"/>
              <a:cs typeface="Times New Roman" pitchFamily="18" charset="0"/>
            </a:rPr>
            <a:t>«Семья»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74247CE6-24C0-4127-A72B-9EAC2F44A434}" type="parTrans" cxnId="{7CF6B9DB-BDD4-4A30-8A4C-2DF4942C69B2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4D69599B-4C46-48A4-873C-4EC90274B946}" type="sibTrans" cxnId="{7CF6B9DB-BDD4-4A30-8A4C-2DF4942C69B2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E63C67B4-0B4C-44CF-85ED-CED37A7A0936}" type="pres">
      <dgm:prSet presAssocID="{07564315-4904-417D-AC34-191C6456BC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165871-B180-4C4B-93A2-30C8B2F726E1}" type="pres">
      <dgm:prSet presAssocID="{2A86B485-B92A-491E-8D18-31E2550ECAC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77B29-3671-447A-81E3-EBF8FBB559E1}" type="pres">
      <dgm:prSet presAssocID="{9C4B8D6E-DC28-46A3-B2A2-66BE0F32C515}" presName="spacer" presStyleCnt="0"/>
      <dgm:spPr/>
      <dgm:t>
        <a:bodyPr/>
        <a:lstStyle/>
        <a:p>
          <a:endParaRPr lang="ru-RU"/>
        </a:p>
      </dgm:t>
    </dgm:pt>
    <dgm:pt modelId="{C7C8EB25-5306-4D6E-95B0-95DFAE88FB90}" type="pres">
      <dgm:prSet presAssocID="{7138CFBB-B5A9-4366-A1D9-01C098648E6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1A65E-06BE-49C8-A0FB-957D2391E7B1}" type="pres">
      <dgm:prSet presAssocID="{76D4902B-041F-4DC9-B061-D12B318F60F9}" presName="spacer" presStyleCnt="0"/>
      <dgm:spPr/>
      <dgm:t>
        <a:bodyPr/>
        <a:lstStyle/>
        <a:p>
          <a:endParaRPr lang="ru-RU"/>
        </a:p>
      </dgm:t>
    </dgm:pt>
    <dgm:pt modelId="{4BD5BE67-1812-4F8C-A1DA-8B5A714AD733}" type="pres">
      <dgm:prSet presAssocID="{79AADA63-4DD8-4B26-9417-F5D63325831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8D45F-509D-4A73-91BA-50DB9A42BD42}" type="pres">
      <dgm:prSet presAssocID="{E2928CDD-C913-43E4-AFE4-A2536D159F65}" presName="spacer" presStyleCnt="0"/>
      <dgm:spPr/>
      <dgm:t>
        <a:bodyPr/>
        <a:lstStyle/>
        <a:p>
          <a:endParaRPr lang="ru-RU"/>
        </a:p>
      </dgm:t>
    </dgm:pt>
    <dgm:pt modelId="{FEC5E031-1211-4813-A02D-2DBDD35B3CA1}" type="pres">
      <dgm:prSet presAssocID="{310DC7E3-A274-4657-A78B-8F2DE3C01CD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0C7D-41C5-4F5D-8614-38A0BA524EBB}" type="pres">
      <dgm:prSet presAssocID="{CD5F1857-FDE1-4951-BDE1-EBB3745191B5}" presName="spacer" presStyleCnt="0"/>
      <dgm:spPr/>
      <dgm:t>
        <a:bodyPr/>
        <a:lstStyle/>
        <a:p>
          <a:endParaRPr lang="ru-RU"/>
        </a:p>
      </dgm:t>
    </dgm:pt>
    <dgm:pt modelId="{B88E27C9-4984-484B-BA71-939C1DFDCD40}" type="pres">
      <dgm:prSet presAssocID="{A3E2648C-6196-4F09-83DB-16FA16AA322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8CA04-4C59-4B49-A884-4A9C39AC177E}" type="pres">
      <dgm:prSet presAssocID="{157E39C9-3557-4D24-8E04-DE475C3A066C}" presName="spacer" presStyleCnt="0"/>
      <dgm:spPr/>
      <dgm:t>
        <a:bodyPr/>
        <a:lstStyle/>
        <a:p>
          <a:endParaRPr lang="ru-RU"/>
        </a:p>
      </dgm:t>
    </dgm:pt>
    <dgm:pt modelId="{4186343E-2C42-4C30-AB9B-D9B7B5BCFE39}" type="pres">
      <dgm:prSet presAssocID="{0D36D480-4C41-467A-9F39-412F351C450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D9ED6-36F2-4499-B37C-83D8B8B30F9F}" type="pres">
      <dgm:prSet presAssocID="{E15C3E31-05C7-426A-BB39-A3EE0EF39F72}" presName="spacer" presStyleCnt="0"/>
      <dgm:spPr/>
      <dgm:t>
        <a:bodyPr/>
        <a:lstStyle/>
        <a:p>
          <a:endParaRPr lang="ru-RU"/>
        </a:p>
      </dgm:t>
    </dgm:pt>
    <dgm:pt modelId="{C2EE5496-D937-4B5B-84BD-9BE22C0BAC59}" type="pres">
      <dgm:prSet presAssocID="{53927BF6-3D54-4FAE-B434-CA26A875E44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C9921-E40D-4FF3-82EF-771CB7A58EE3}" srcId="{07564315-4904-417D-AC34-191C6456BC1E}" destId="{A3E2648C-6196-4F09-83DB-16FA16AA3227}" srcOrd="4" destOrd="0" parTransId="{AD92F897-0956-4FFD-B862-94CD41492AE8}" sibTransId="{157E39C9-3557-4D24-8E04-DE475C3A066C}"/>
    <dgm:cxn modelId="{89202AEF-CC4D-4092-853A-D4E0CB6C440B}" type="presOf" srcId="{79AADA63-4DD8-4B26-9417-F5D633258310}" destId="{4BD5BE67-1812-4F8C-A1DA-8B5A714AD733}" srcOrd="0" destOrd="0" presId="urn:microsoft.com/office/officeart/2005/8/layout/vList2"/>
    <dgm:cxn modelId="{3EAB3893-0A5E-4712-BB79-367D642D90DC}" srcId="{07564315-4904-417D-AC34-191C6456BC1E}" destId="{0D36D480-4C41-467A-9F39-412F351C4504}" srcOrd="5" destOrd="0" parTransId="{1469F20E-97A0-4BEA-8738-DF75DADFE4AB}" sibTransId="{E15C3E31-05C7-426A-BB39-A3EE0EF39F72}"/>
    <dgm:cxn modelId="{55C52D7A-16F8-4245-81B9-17EE943EDD96}" type="presOf" srcId="{7138CFBB-B5A9-4366-A1D9-01C098648E60}" destId="{C7C8EB25-5306-4D6E-95B0-95DFAE88FB90}" srcOrd="0" destOrd="0" presId="urn:microsoft.com/office/officeart/2005/8/layout/vList2"/>
    <dgm:cxn modelId="{98B0A44F-4EA7-4CA9-92D0-0A4A4CC2426A}" srcId="{07564315-4904-417D-AC34-191C6456BC1E}" destId="{7138CFBB-B5A9-4366-A1D9-01C098648E60}" srcOrd="1" destOrd="0" parTransId="{950B6AA7-0A99-4CE5-BE90-6EA896011828}" sibTransId="{76D4902B-041F-4DC9-B061-D12B318F60F9}"/>
    <dgm:cxn modelId="{7CF6B9DB-BDD4-4A30-8A4C-2DF4942C69B2}" srcId="{07564315-4904-417D-AC34-191C6456BC1E}" destId="{53927BF6-3D54-4FAE-B434-CA26A875E441}" srcOrd="6" destOrd="0" parTransId="{74247CE6-24C0-4127-A72B-9EAC2F44A434}" sibTransId="{4D69599B-4C46-48A4-873C-4EC90274B946}"/>
    <dgm:cxn modelId="{1623D839-1666-4940-8317-C95453913B9A}" type="presOf" srcId="{2A86B485-B92A-491E-8D18-31E2550ECACB}" destId="{6A165871-B180-4C4B-93A2-30C8B2F726E1}" srcOrd="0" destOrd="0" presId="urn:microsoft.com/office/officeart/2005/8/layout/vList2"/>
    <dgm:cxn modelId="{ABC21A3E-7B23-44DE-A840-9C518DB44042}" srcId="{07564315-4904-417D-AC34-191C6456BC1E}" destId="{2A86B485-B92A-491E-8D18-31E2550ECACB}" srcOrd="0" destOrd="0" parTransId="{D356A688-300D-4325-94B8-E1FFE2AAB7CA}" sibTransId="{9C4B8D6E-DC28-46A3-B2A2-66BE0F32C515}"/>
    <dgm:cxn modelId="{CDEE49D2-3CEF-4CF3-8898-EFDB987271BB}" srcId="{07564315-4904-417D-AC34-191C6456BC1E}" destId="{79AADA63-4DD8-4B26-9417-F5D633258310}" srcOrd="2" destOrd="0" parTransId="{DD5CD061-BFD2-40EB-94B9-B982E98C03A8}" sibTransId="{E2928CDD-C913-43E4-AFE4-A2536D159F65}"/>
    <dgm:cxn modelId="{8637EF6B-632C-46D3-9FCC-5B444B77D502}" type="presOf" srcId="{07564315-4904-417D-AC34-191C6456BC1E}" destId="{E63C67B4-0B4C-44CF-85ED-CED37A7A0936}" srcOrd="0" destOrd="0" presId="urn:microsoft.com/office/officeart/2005/8/layout/vList2"/>
    <dgm:cxn modelId="{D6266167-5AD7-4A91-979B-39D0EE7B9BEB}" type="presOf" srcId="{A3E2648C-6196-4F09-83DB-16FA16AA3227}" destId="{B88E27C9-4984-484B-BA71-939C1DFDCD40}" srcOrd="0" destOrd="0" presId="urn:microsoft.com/office/officeart/2005/8/layout/vList2"/>
    <dgm:cxn modelId="{60D6FA36-0775-449C-B18E-5577F3DE6834}" type="presOf" srcId="{53927BF6-3D54-4FAE-B434-CA26A875E441}" destId="{C2EE5496-D937-4B5B-84BD-9BE22C0BAC59}" srcOrd="0" destOrd="0" presId="urn:microsoft.com/office/officeart/2005/8/layout/vList2"/>
    <dgm:cxn modelId="{0B0B755D-1BE9-4FD2-B973-A0382122C562}" srcId="{07564315-4904-417D-AC34-191C6456BC1E}" destId="{310DC7E3-A274-4657-A78B-8F2DE3C01CDA}" srcOrd="3" destOrd="0" parTransId="{F1783A24-F0A4-4662-B193-ACCE9B2E0986}" sibTransId="{CD5F1857-FDE1-4951-BDE1-EBB3745191B5}"/>
    <dgm:cxn modelId="{6561790B-9589-4791-8165-8C12666C9989}" type="presOf" srcId="{0D36D480-4C41-467A-9F39-412F351C4504}" destId="{4186343E-2C42-4C30-AB9B-D9B7B5BCFE39}" srcOrd="0" destOrd="0" presId="urn:microsoft.com/office/officeart/2005/8/layout/vList2"/>
    <dgm:cxn modelId="{62FC3E70-FF0C-45B3-9ACC-C7EEC813398F}" type="presOf" srcId="{310DC7E3-A274-4657-A78B-8F2DE3C01CDA}" destId="{FEC5E031-1211-4813-A02D-2DBDD35B3CA1}" srcOrd="0" destOrd="0" presId="urn:microsoft.com/office/officeart/2005/8/layout/vList2"/>
    <dgm:cxn modelId="{5C079A03-02B0-4CCE-810D-2192CFEBD727}" type="presParOf" srcId="{E63C67B4-0B4C-44CF-85ED-CED37A7A0936}" destId="{6A165871-B180-4C4B-93A2-30C8B2F726E1}" srcOrd="0" destOrd="0" presId="urn:microsoft.com/office/officeart/2005/8/layout/vList2"/>
    <dgm:cxn modelId="{F0193FE7-D5FC-403F-BF4D-C5F38A27E333}" type="presParOf" srcId="{E63C67B4-0B4C-44CF-85ED-CED37A7A0936}" destId="{EED77B29-3671-447A-81E3-EBF8FBB559E1}" srcOrd="1" destOrd="0" presId="urn:microsoft.com/office/officeart/2005/8/layout/vList2"/>
    <dgm:cxn modelId="{918691CD-0C2E-4B6E-A9A7-F91935D2DBF9}" type="presParOf" srcId="{E63C67B4-0B4C-44CF-85ED-CED37A7A0936}" destId="{C7C8EB25-5306-4D6E-95B0-95DFAE88FB90}" srcOrd="2" destOrd="0" presId="urn:microsoft.com/office/officeart/2005/8/layout/vList2"/>
    <dgm:cxn modelId="{BE36D0B2-8CD4-44F5-994F-47DDFC20B0F5}" type="presParOf" srcId="{E63C67B4-0B4C-44CF-85ED-CED37A7A0936}" destId="{E701A65E-06BE-49C8-A0FB-957D2391E7B1}" srcOrd="3" destOrd="0" presId="urn:microsoft.com/office/officeart/2005/8/layout/vList2"/>
    <dgm:cxn modelId="{050503A8-02A1-4387-87F6-CBAFFC80996F}" type="presParOf" srcId="{E63C67B4-0B4C-44CF-85ED-CED37A7A0936}" destId="{4BD5BE67-1812-4F8C-A1DA-8B5A714AD733}" srcOrd="4" destOrd="0" presId="urn:microsoft.com/office/officeart/2005/8/layout/vList2"/>
    <dgm:cxn modelId="{F3ADEB18-2610-4E37-BE3E-540645CBE732}" type="presParOf" srcId="{E63C67B4-0B4C-44CF-85ED-CED37A7A0936}" destId="{BC68D45F-509D-4A73-91BA-50DB9A42BD42}" srcOrd="5" destOrd="0" presId="urn:microsoft.com/office/officeart/2005/8/layout/vList2"/>
    <dgm:cxn modelId="{B71F64A5-E8D7-489A-BE44-5F4627C4B9EA}" type="presParOf" srcId="{E63C67B4-0B4C-44CF-85ED-CED37A7A0936}" destId="{FEC5E031-1211-4813-A02D-2DBDD35B3CA1}" srcOrd="6" destOrd="0" presId="urn:microsoft.com/office/officeart/2005/8/layout/vList2"/>
    <dgm:cxn modelId="{05E23159-1B53-4B60-B48B-50654B3E28B9}" type="presParOf" srcId="{E63C67B4-0B4C-44CF-85ED-CED37A7A0936}" destId="{7A1A0C7D-41C5-4F5D-8614-38A0BA524EBB}" srcOrd="7" destOrd="0" presId="urn:microsoft.com/office/officeart/2005/8/layout/vList2"/>
    <dgm:cxn modelId="{44D01594-2065-415D-BC16-D45D205A438B}" type="presParOf" srcId="{E63C67B4-0B4C-44CF-85ED-CED37A7A0936}" destId="{B88E27C9-4984-484B-BA71-939C1DFDCD40}" srcOrd="8" destOrd="0" presId="urn:microsoft.com/office/officeart/2005/8/layout/vList2"/>
    <dgm:cxn modelId="{07186B36-0010-4D25-ADCE-456FCF47727C}" type="presParOf" srcId="{E63C67B4-0B4C-44CF-85ED-CED37A7A0936}" destId="{F958CA04-4C59-4B49-A884-4A9C39AC177E}" srcOrd="9" destOrd="0" presId="urn:microsoft.com/office/officeart/2005/8/layout/vList2"/>
    <dgm:cxn modelId="{582576F7-62E8-4A1A-A03C-A8BDFA67F96D}" type="presParOf" srcId="{E63C67B4-0B4C-44CF-85ED-CED37A7A0936}" destId="{4186343E-2C42-4C30-AB9B-D9B7B5BCFE39}" srcOrd="10" destOrd="0" presId="urn:microsoft.com/office/officeart/2005/8/layout/vList2"/>
    <dgm:cxn modelId="{883D67AE-C73B-4345-B204-8699D9C89E20}" type="presParOf" srcId="{E63C67B4-0B4C-44CF-85ED-CED37A7A0936}" destId="{49ED9ED6-36F2-4499-B37C-83D8B8B30F9F}" srcOrd="11" destOrd="0" presId="urn:microsoft.com/office/officeart/2005/8/layout/vList2"/>
    <dgm:cxn modelId="{E3656104-2CF2-4626-A7DA-BAEF0616E71C}" type="presParOf" srcId="{E63C67B4-0B4C-44CF-85ED-CED37A7A0936}" destId="{C2EE5496-D937-4B5B-84BD-9BE22C0BAC5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FF812F7-9A09-4B66-9637-190077934268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EC47ED14-3A08-4B17-B965-EF4F524D26EA}">
      <dgm:prSet custT="1"/>
      <dgm:spPr/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наличие новых воспитательных программ, удовлетворяющих растущие потребности субъектов системы воспитательной работы в городе;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AF8CDBE-C01E-47D2-829A-2A0A68128804}" type="parTrans" cxnId="{C8E422DF-D766-4199-A450-18BB347A0737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7A5F1DA-5857-4D40-91EC-E240A5EA7876}" type="sibTrans" cxnId="{C8E422DF-D766-4199-A450-18BB347A0737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6AA6224-0553-4811-93A5-AE5F96FD7D94}">
      <dgm:prSet custT="1"/>
      <dgm:spPr/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ценностные отношения школьников к окружающему миру, себе, другим;  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E279753-FF6F-4E32-ADE6-18D1E1C5A0A8}" type="parTrans" cxnId="{2A05FB00-4561-4E4B-A802-22F808F00E1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84EEFB2-E860-4D38-8558-457EA11A2743}" type="sibTrans" cxnId="{2A05FB00-4561-4E4B-A802-22F808F00E1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712DA4C-54B5-4F7D-A4EC-F58D0FDAD94D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 повышение удовлетворенности участников инновационных проектов системой воспитательной работы в городе;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881656F-22AE-4E8E-B275-96965B4296EE}" type="parTrans" cxnId="{85918D74-0460-4E43-BC34-A15A985430A6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5CBECAD-7D3A-4667-844E-C6641A50D843}" type="sibTrans" cxnId="{85918D74-0460-4E43-BC34-A15A985430A6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687A761-F02E-4E35-B91B-CEB5CE89CC0B}">
      <dgm:prSet custT="1"/>
      <dgm:spPr/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повышение уровня социального партнерства с организациями, не принадлежащими системе образования.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9754DD8-658E-42C3-8718-5C760A4FEEC6}" type="parTrans" cxnId="{B739AB48-676B-4A13-BF24-59FC97D20383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BF221EE-8E7D-4D00-873C-72E96F36B8F6}" type="sibTrans" cxnId="{B739AB48-676B-4A13-BF24-59FC97D20383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40A2970-AEAF-4AD0-933B-A37708A5E0EC}" type="pres">
      <dgm:prSet presAssocID="{8FF812F7-9A09-4B66-9637-1900779342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288AF-14A4-4624-8791-D346FD7DC8ED}" type="pres">
      <dgm:prSet presAssocID="{EC47ED14-3A08-4B17-B965-EF4F524D26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F0C9-98D9-4DA4-AAF1-E6999F48DC55}" type="pres">
      <dgm:prSet presAssocID="{77A5F1DA-5857-4D40-91EC-E240A5EA7876}" presName="spacer" presStyleCnt="0"/>
      <dgm:spPr/>
      <dgm:t>
        <a:bodyPr/>
        <a:lstStyle/>
        <a:p>
          <a:endParaRPr lang="ru-RU"/>
        </a:p>
      </dgm:t>
    </dgm:pt>
    <dgm:pt modelId="{DE54C52A-FD15-41F0-97EA-B97459004145}" type="pres">
      <dgm:prSet presAssocID="{16AA6224-0553-4811-93A5-AE5F96FD7D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326CD-AE32-42E1-B6B4-A6EEED76C699}" type="pres">
      <dgm:prSet presAssocID="{F84EEFB2-E860-4D38-8558-457EA11A2743}" presName="spacer" presStyleCnt="0"/>
      <dgm:spPr/>
      <dgm:t>
        <a:bodyPr/>
        <a:lstStyle/>
        <a:p>
          <a:endParaRPr lang="ru-RU"/>
        </a:p>
      </dgm:t>
    </dgm:pt>
    <dgm:pt modelId="{F346FDF0-E189-440B-8515-C9BD39DC901F}" type="pres">
      <dgm:prSet presAssocID="{B712DA4C-54B5-4F7D-A4EC-F58D0FDAD9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12C26-9B34-4421-9139-DEAB4ACAE9CD}" type="pres">
      <dgm:prSet presAssocID="{E5CBECAD-7D3A-4667-844E-C6641A50D843}" presName="spacer" presStyleCnt="0"/>
      <dgm:spPr/>
      <dgm:t>
        <a:bodyPr/>
        <a:lstStyle/>
        <a:p>
          <a:endParaRPr lang="ru-RU"/>
        </a:p>
      </dgm:t>
    </dgm:pt>
    <dgm:pt modelId="{8C08F7B7-3E74-4D8A-AC08-584F34BFCB77}" type="pres">
      <dgm:prSet presAssocID="{1687A761-F02E-4E35-B91B-CEB5CE89CC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5FB00-4561-4E4B-A802-22F808F00E12}" srcId="{8FF812F7-9A09-4B66-9637-190077934268}" destId="{16AA6224-0553-4811-93A5-AE5F96FD7D94}" srcOrd="1" destOrd="0" parTransId="{8E279753-FF6F-4E32-ADE6-18D1E1C5A0A8}" sibTransId="{F84EEFB2-E860-4D38-8558-457EA11A2743}"/>
    <dgm:cxn modelId="{7CFF1834-1541-4587-A679-CED43604E2C5}" type="presOf" srcId="{1687A761-F02E-4E35-B91B-CEB5CE89CC0B}" destId="{8C08F7B7-3E74-4D8A-AC08-584F34BFCB77}" srcOrd="0" destOrd="0" presId="urn:microsoft.com/office/officeart/2005/8/layout/vList2"/>
    <dgm:cxn modelId="{9D9A2117-9483-43DB-8045-D6A2EDEDCFC3}" type="presOf" srcId="{EC47ED14-3A08-4B17-B965-EF4F524D26EA}" destId="{CD2288AF-14A4-4624-8791-D346FD7DC8ED}" srcOrd="0" destOrd="0" presId="urn:microsoft.com/office/officeart/2005/8/layout/vList2"/>
    <dgm:cxn modelId="{C8E422DF-D766-4199-A450-18BB347A0737}" srcId="{8FF812F7-9A09-4B66-9637-190077934268}" destId="{EC47ED14-3A08-4B17-B965-EF4F524D26EA}" srcOrd="0" destOrd="0" parTransId="{EAF8CDBE-C01E-47D2-829A-2A0A68128804}" sibTransId="{77A5F1DA-5857-4D40-91EC-E240A5EA7876}"/>
    <dgm:cxn modelId="{B739AB48-676B-4A13-BF24-59FC97D20383}" srcId="{8FF812F7-9A09-4B66-9637-190077934268}" destId="{1687A761-F02E-4E35-B91B-CEB5CE89CC0B}" srcOrd="3" destOrd="0" parTransId="{A9754DD8-658E-42C3-8718-5C760A4FEEC6}" sibTransId="{FBF221EE-8E7D-4D00-873C-72E96F36B8F6}"/>
    <dgm:cxn modelId="{85918D74-0460-4E43-BC34-A15A985430A6}" srcId="{8FF812F7-9A09-4B66-9637-190077934268}" destId="{B712DA4C-54B5-4F7D-A4EC-F58D0FDAD94D}" srcOrd="2" destOrd="0" parTransId="{C881656F-22AE-4E8E-B275-96965B4296EE}" sibTransId="{E5CBECAD-7D3A-4667-844E-C6641A50D843}"/>
    <dgm:cxn modelId="{2789B120-538F-44E2-9755-BCC9F6F42C73}" type="presOf" srcId="{B712DA4C-54B5-4F7D-A4EC-F58D0FDAD94D}" destId="{F346FDF0-E189-440B-8515-C9BD39DC901F}" srcOrd="0" destOrd="0" presId="urn:microsoft.com/office/officeart/2005/8/layout/vList2"/>
    <dgm:cxn modelId="{A6BB633A-204A-42FE-8226-C3E96E813AFD}" type="presOf" srcId="{16AA6224-0553-4811-93A5-AE5F96FD7D94}" destId="{DE54C52A-FD15-41F0-97EA-B97459004145}" srcOrd="0" destOrd="0" presId="urn:microsoft.com/office/officeart/2005/8/layout/vList2"/>
    <dgm:cxn modelId="{55C97C5D-30C6-44FC-89F5-844E4027AC84}" type="presOf" srcId="{8FF812F7-9A09-4B66-9637-190077934268}" destId="{B40A2970-AEAF-4AD0-933B-A37708A5E0EC}" srcOrd="0" destOrd="0" presId="urn:microsoft.com/office/officeart/2005/8/layout/vList2"/>
    <dgm:cxn modelId="{1BCA59F9-513C-4077-BDD4-E72964D13D49}" type="presParOf" srcId="{B40A2970-AEAF-4AD0-933B-A37708A5E0EC}" destId="{CD2288AF-14A4-4624-8791-D346FD7DC8ED}" srcOrd="0" destOrd="0" presId="urn:microsoft.com/office/officeart/2005/8/layout/vList2"/>
    <dgm:cxn modelId="{7338DDEC-41DD-41D2-8E1B-8E0267B3BA1D}" type="presParOf" srcId="{B40A2970-AEAF-4AD0-933B-A37708A5E0EC}" destId="{D140F0C9-98D9-4DA4-AAF1-E6999F48DC55}" srcOrd="1" destOrd="0" presId="urn:microsoft.com/office/officeart/2005/8/layout/vList2"/>
    <dgm:cxn modelId="{BE8D5A32-5BCB-44B6-8E50-EE928B5B324B}" type="presParOf" srcId="{B40A2970-AEAF-4AD0-933B-A37708A5E0EC}" destId="{DE54C52A-FD15-41F0-97EA-B97459004145}" srcOrd="2" destOrd="0" presId="urn:microsoft.com/office/officeart/2005/8/layout/vList2"/>
    <dgm:cxn modelId="{34428CA2-62D6-4BDD-9A3B-EA8E3AFB6EE0}" type="presParOf" srcId="{B40A2970-AEAF-4AD0-933B-A37708A5E0EC}" destId="{0A0326CD-AE32-42E1-B6B4-A6EEED76C699}" srcOrd="3" destOrd="0" presId="urn:microsoft.com/office/officeart/2005/8/layout/vList2"/>
    <dgm:cxn modelId="{3986F873-8525-4333-AE72-2E6FE147EB34}" type="presParOf" srcId="{B40A2970-AEAF-4AD0-933B-A37708A5E0EC}" destId="{F346FDF0-E189-440B-8515-C9BD39DC901F}" srcOrd="4" destOrd="0" presId="urn:microsoft.com/office/officeart/2005/8/layout/vList2"/>
    <dgm:cxn modelId="{7813C8B5-E0F9-4A63-B743-B46CACCB5BE0}" type="presParOf" srcId="{B40A2970-AEAF-4AD0-933B-A37708A5E0EC}" destId="{98E12C26-9B34-4421-9139-DEAB4ACAE9CD}" srcOrd="5" destOrd="0" presId="urn:microsoft.com/office/officeart/2005/8/layout/vList2"/>
    <dgm:cxn modelId="{8FC6D2F8-4A27-4C20-BEC5-B3BD539C53B5}" type="presParOf" srcId="{B40A2970-AEAF-4AD0-933B-A37708A5E0EC}" destId="{8C08F7B7-3E74-4D8A-AC08-584F34BFCB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9C877FE-CC18-4BB2-A1CA-CDF24D7420E2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C382DED-B163-4FFE-9A4F-9FB13253596E}">
      <dgm:prSet custT="1"/>
      <dgm:spPr/>
      <dgm:t>
        <a:bodyPr/>
        <a:lstStyle/>
        <a:p>
          <a:pPr rtl="0"/>
          <a:r>
            <a:rPr lang="ru-RU" sz="2400" b="1" smtClean="0">
              <a:latin typeface="Times New Roman" pitchFamily="18" charset="0"/>
              <a:cs typeface="Times New Roman" pitchFamily="18" charset="0"/>
            </a:rPr>
            <a:t>-обеспечивается непрерывный процесс саморазвития и самосовершенствования человека;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F45B49FC-1DC2-47B7-AC80-5088EF82E6B2}" type="parTrans" cxnId="{C631BFC2-8592-4997-BB23-1EE0693DFCC2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2840F3AC-471E-47CE-9BD0-6CC9B8B5567E}" type="sibTrans" cxnId="{C631BFC2-8592-4997-BB23-1EE0693DFCC2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6BF18CAE-4C43-4B33-9006-464510C1CBE5}">
      <dgm:prSet custT="1"/>
      <dgm:spPr/>
      <dgm:t>
        <a:bodyPr/>
        <a:lstStyle/>
        <a:p>
          <a:pPr rtl="0"/>
          <a:r>
            <a:rPr lang="ru-RU" sz="2400" b="1" smtClean="0">
              <a:latin typeface="Times New Roman" pitchFamily="18" charset="0"/>
              <a:cs typeface="Times New Roman" pitchFamily="18" charset="0"/>
            </a:rPr>
            <a:t>-создаются возможности для реализации целостного развития человека, поиска и обретения человеком самого себя;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36416BD9-91B6-4D58-AC35-9A7F7C7040A0}" type="parTrans" cxnId="{E2D89FD2-B28C-4068-8621-155E47357ED0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FB08BFCE-7F52-4BF2-ACCC-5C7D111B95D7}" type="sibTrans" cxnId="{E2D89FD2-B28C-4068-8621-155E47357ED0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452BCEDE-EEA2-42FF-A56E-EF1974D23A32}">
      <dgm:prSet custT="1"/>
      <dgm:spPr/>
      <dgm:t>
        <a:bodyPr/>
        <a:lstStyle/>
        <a:p>
          <a:pPr rtl="0"/>
          <a:r>
            <a:rPr lang="ru-RU" sz="2400" b="1" smtClean="0">
              <a:latin typeface="Times New Roman" pitchFamily="18" charset="0"/>
              <a:cs typeface="Times New Roman" pitchFamily="18" charset="0"/>
            </a:rPr>
            <a:t>-проектируется пространство персонального (не массового) образования для самореализации личности;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8F2A40F0-4861-49AC-8804-8D7E3C88CE78}" type="parTrans" cxnId="{8211642B-595C-4084-A925-1422538047C4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73FF29B1-F514-40D9-9B59-9D928CF533C4}" type="sibTrans" cxnId="{8211642B-595C-4084-A925-1422538047C4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847666BA-BFC5-416A-84DC-B2B9726F1FA1}" type="pres">
      <dgm:prSet presAssocID="{F9C877FE-CC18-4BB2-A1CA-CDF24D7420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418B-820C-411A-8A2E-E56707392D01}" type="pres">
      <dgm:prSet presAssocID="{FC382DED-B163-4FFE-9A4F-9FB1325359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93BB7-4A2C-4DA9-96DA-E3DF5F17318B}" type="pres">
      <dgm:prSet presAssocID="{2840F3AC-471E-47CE-9BD0-6CC9B8B5567E}" presName="spacer" presStyleCnt="0"/>
      <dgm:spPr/>
      <dgm:t>
        <a:bodyPr/>
        <a:lstStyle/>
        <a:p>
          <a:endParaRPr lang="ru-RU"/>
        </a:p>
      </dgm:t>
    </dgm:pt>
    <dgm:pt modelId="{91908E4C-1672-458E-A432-F5B8E3EAF85B}" type="pres">
      <dgm:prSet presAssocID="{6BF18CAE-4C43-4B33-9006-464510C1CB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FBEDE-A9DC-46BD-B635-4734FC184BE1}" type="pres">
      <dgm:prSet presAssocID="{FB08BFCE-7F52-4BF2-ACCC-5C7D111B95D7}" presName="spacer" presStyleCnt="0"/>
      <dgm:spPr/>
      <dgm:t>
        <a:bodyPr/>
        <a:lstStyle/>
        <a:p>
          <a:endParaRPr lang="ru-RU"/>
        </a:p>
      </dgm:t>
    </dgm:pt>
    <dgm:pt modelId="{645E1B14-5AFD-4CE4-BB87-E80AD458356F}" type="pres">
      <dgm:prSet presAssocID="{452BCEDE-EEA2-42FF-A56E-EF1974D23A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F75D8-0FD6-45D1-A217-DA26B69A1EF3}" type="presOf" srcId="{F9C877FE-CC18-4BB2-A1CA-CDF24D7420E2}" destId="{847666BA-BFC5-416A-84DC-B2B9726F1FA1}" srcOrd="0" destOrd="0" presId="urn:microsoft.com/office/officeart/2005/8/layout/vList2"/>
    <dgm:cxn modelId="{C631BFC2-8592-4997-BB23-1EE0693DFCC2}" srcId="{F9C877FE-CC18-4BB2-A1CA-CDF24D7420E2}" destId="{FC382DED-B163-4FFE-9A4F-9FB13253596E}" srcOrd="0" destOrd="0" parTransId="{F45B49FC-1DC2-47B7-AC80-5088EF82E6B2}" sibTransId="{2840F3AC-471E-47CE-9BD0-6CC9B8B5567E}"/>
    <dgm:cxn modelId="{DF2DDD17-D9DD-4275-9309-F699F3A93473}" type="presOf" srcId="{452BCEDE-EEA2-42FF-A56E-EF1974D23A32}" destId="{645E1B14-5AFD-4CE4-BB87-E80AD458356F}" srcOrd="0" destOrd="0" presId="urn:microsoft.com/office/officeart/2005/8/layout/vList2"/>
    <dgm:cxn modelId="{8211642B-595C-4084-A925-1422538047C4}" srcId="{F9C877FE-CC18-4BB2-A1CA-CDF24D7420E2}" destId="{452BCEDE-EEA2-42FF-A56E-EF1974D23A32}" srcOrd="2" destOrd="0" parTransId="{8F2A40F0-4861-49AC-8804-8D7E3C88CE78}" sibTransId="{73FF29B1-F514-40D9-9B59-9D928CF533C4}"/>
    <dgm:cxn modelId="{E2D89FD2-B28C-4068-8621-155E47357ED0}" srcId="{F9C877FE-CC18-4BB2-A1CA-CDF24D7420E2}" destId="{6BF18CAE-4C43-4B33-9006-464510C1CBE5}" srcOrd="1" destOrd="0" parTransId="{36416BD9-91B6-4D58-AC35-9A7F7C7040A0}" sibTransId="{FB08BFCE-7F52-4BF2-ACCC-5C7D111B95D7}"/>
    <dgm:cxn modelId="{D6DE9F70-ED88-4685-B00E-C8AC50BF42CB}" type="presOf" srcId="{FC382DED-B163-4FFE-9A4F-9FB13253596E}" destId="{8004418B-820C-411A-8A2E-E56707392D01}" srcOrd="0" destOrd="0" presId="urn:microsoft.com/office/officeart/2005/8/layout/vList2"/>
    <dgm:cxn modelId="{41DBE16C-FF5D-4B59-A1CA-8E3F87456074}" type="presOf" srcId="{6BF18CAE-4C43-4B33-9006-464510C1CBE5}" destId="{91908E4C-1672-458E-A432-F5B8E3EAF85B}" srcOrd="0" destOrd="0" presId="urn:microsoft.com/office/officeart/2005/8/layout/vList2"/>
    <dgm:cxn modelId="{D9664D72-0EB3-4D8A-BB9D-382DB0B562DF}" type="presParOf" srcId="{847666BA-BFC5-416A-84DC-B2B9726F1FA1}" destId="{8004418B-820C-411A-8A2E-E56707392D01}" srcOrd="0" destOrd="0" presId="urn:microsoft.com/office/officeart/2005/8/layout/vList2"/>
    <dgm:cxn modelId="{CCD4688B-9EA2-485F-BE43-C7B33A87E809}" type="presParOf" srcId="{847666BA-BFC5-416A-84DC-B2B9726F1FA1}" destId="{12E93BB7-4A2C-4DA9-96DA-E3DF5F17318B}" srcOrd="1" destOrd="0" presId="urn:microsoft.com/office/officeart/2005/8/layout/vList2"/>
    <dgm:cxn modelId="{D8BABD9B-C16D-4FAA-99AF-B390AA664EB5}" type="presParOf" srcId="{847666BA-BFC5-416A-84DC-B2B9726F1FA1}" destId="{91908E4C-1672-458E-A432-F5B8E3EAF85B}" srcOrd="2" destOrd="0" presId="urn:microsoft.com/office/officeart/2005/8/layout/vList2"/>
    <dgm:cxn modelId="{E3850887-02D1-4FE2-823E-F9CE942A3443}" type="presParOf" srcId="{847666BA-BFC5-416A-84DC-B2B9726F1FA1}" destId="{0B9FBEDE-A9DC-46BD-B635-4734FC184BE1}" srcOrd="3" destOrd="0" presId="urn:microsoft.com/office/officeart/2005/8/layout/vList2"/>
    <dgm:cxn modelId="{36CBCE16-A1E7-40A3-A0AE-7DD7DC55A7A0}" type="presParOf" srcId="{847666BA-BFC5-416A-84DC-B2B9726F1FA1}" destId="{645E1B14-5AFD-4CE4-BB87-E80AD45835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CA776D-F378-4A3E-8D3C-64AF0FF39806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34B202B-E4E3-4CF7-9D11-A5BD07D5D1A7}">
      <dgm:prSet custT="1"/>
      <dgm:spPr/>
      <dgm:t>
        <a:bodyPr/>
        <a:lstStyle/>
        <a:p>
          <a:pPr rtl="0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Концепция Федеральной целевой программы развития образования на 2016 - 2020 годы (Распоряжение Правительства РФ от 29 декабря 2014 года №2765-р);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440BE-90CF-4D6F-B434-E30AB598A525}" type="parTrans" cxnId="{DBCD5FEC-6824-4609-8F11-6DB2FA19718F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7191F-5568-42C0-8D8E-C3CBA5349830}" type="sibTrans" cxnId="{DBCD5FEC-6824-4609-8F11-6DB2FA19718F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72CCA-F03B-46D0-BAEF-0BB49CF41FEA}">
      <dgm:prSet custT="1"/>
      <dgm:spPr/>
      <dgm:t>
        <a:bodyPr/>
        <a:lstStyle/>
        <a:p>
          <a:pPr rtl="0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Постановление Правительства Российской Федерации от 15 апреля 2014 г. № 295 г. Москва "Об утверждении государственной программы Российской Федерации «Развитие образования» на 2013 - 2020 годы»;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878B0-C894-4DCB-BB3C-BC6795365938}" type="parTrans" cxnId="{A4973EB3-D690-4FC2-B550-CE51EE026212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288FD-348A-4FC9-B2CD-C3D0D69083FE}" type="sibTrans" cxnId="{A4973EB3-D690-4FC2-B550-CE51EE026212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E5ED1-582A-4643-BF1A-62A7A9AA7A73}">
      <dgm:prSet custT="1"/>
      <dgm:spPr/>
      <dgm:t>
        <a:bodyPr/>
        <a:lstStyle/>
        <a:p>
          <a:pPr rtl="0"/>
          <a:r>
            <a:rPr lang="ru-RU" sz="2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Стратегия развития воспитания в Российской Федерации. </a:t>
          </a:r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E49F6-EDE5-43F0-A677-0B75843D9DC4}" type="parTrans" cxnId="{52E3CB83-684C-45CC-A87A-FE9D54AFD908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10BC5-99B0-4083-BC53-484875146050}" type="sibTrans" cxnId="{52E3CB83-684C-45CC-A87A-FE9D54AFD908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437A7-5903-4D3B-92AB-C62218ACCE35}">
      <dgm:prSet custT="1"/>
      <dgm:spPr/>
      <dgm:t>
        <a:bodyPr/>
        <a:lstStyle/>
        <a:p>
          <a:pPr rtl="0"/>
          <a:r>
            <a:rPr lang="ru-RU" sz="2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Федеральный государственный образовательный стандарт</a:t>
          </a:r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46F6C-0155-4AF9-B927-F05E22CF6F95}" type="parTrans" cxnId="{2DC826E1-9211-4990-B359-0E2978E4DED4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A7C88-C912-43D5-879A-9E03085D6C7F}" type="sibTrans" cxnId="{2DC826E1-9211-4990-B359-0E2978E4DED4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FD077-DD5E-4DEA-AEBF-3E61D02CB964}" type="pres">
      <dgm:prSet presAssocID="{10CA776D-F378-4A3E-8D3C-64AF0FF398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9FECC-788C-4D3A-9BFC-1A841407A735}" type="pres">
      <dgm:prSet presAssocID="{D34B202B-E4E3-4CF7-9D11-A5BD07D5D1A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3DB01-B564-465E-A2F6-F1C971B18B88}" type="pres">
      <dgm:prSet presAssocID="{EAC7191F-5568-42C0-8D8E-C3CBA5349830}" presName="spacer" presStyleCnt="0"/>
      <dgm:spPr/>
      <dgm:t>
        <a:bodyPr/>
        <a:lstStyle/>
        <a:p>
          <a:endParaRPr lang="ru-RU"/>
        </a:p>
      </dgm:t>
    </dgm:pt>
    <dgm:pt modelId="{B6D54DBE-398B-4B90-9CF1-CC687F00E0A9}" type="pres">
      <dgm:prSet presAssocID="{89672CCA-F03B-46D0-BAEF-0BB49CF41F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1A23-57FD-489F-A8D5-82AA279B5FEC}" type="pres">
      <dgm:prSet presAssocID="{216288FD-348A-4FC9-B2CD-C3D0D69083FE}" presName="spacer" presStyleCnt="0"/>
      <dgm:spPr/>
      <dgm:t>
        <a:bodyPr/>
        <a:lstStyle/>
        <a:p>
          <a:endParaRPr lang="ru-RU"/>
        </a:p>
      </dgm:t>
    </dgm:pt>
    <dgm:pt modelId="{3B767DAE-1DA6-44E8-B613-44C2AAC8DA1A}" type="pres">
      <dgm:prSet presAssocID="{603E5ED1-582A-4643-BF1A-62A7A9AA7A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7764C-8426-4B39-B990-C5DFF7219027}" type="pres">
      <dgm:prSet presAssocID="{D4D10BC5-99B0-4083-BC53-484875146050}" presName="spacer" presStyleCnt="0"/>
      <dgm:spPr/>
      <dgm:t>
        <a:bodyPr/>
        <a:lstStyle/>
        <a:p>
          <a:endParaRPr lang="ru-RU"/>
        </a:p>
      </dgm:t>
    </dgm:pt>
    <dgm:pt modelId="{8EF771D5-A36D-4288-852C-F21437F9D338}" type="pres">
      <dgm:prSet presAssocID="{768437A7-5903-4D3B-92AB-C62218ACCE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B6582-A11B-44CD-846D-B0D69311F2BA}" type="presOf" srcId="{89672CCA-F03B-46D0-BAEF-0BB49CF41FEA}" destId="{B6D54DBE-398B-4B90-9CF1-CC687F00E0A9}" srcOrd="0" destOrd="0" presId="urn:microsoft.com/office/officeart/2005/8/layout/vList2"/>
    <dgm:cxn modelId="{72D251DA-65A4-4129-8B2D-69156E84BE8F}" type="presOf" srcId="{768437A7-5903-4D3B-92AB-C62218ACCE35}" destId="{8EF771D5-A36D-4288-852C-F21437F9D338}" srcOrd="0" destOrd="0" presId="urn:microsoft.com/office/officeart/2005/8/layout/vList2"/>
    <dgm:cxn modelId="{DBCD5FEC-6824-4609-8F11-6DB2FA19718F}" srcId="{10CA776D-F378-4A3E-8D3C-64AF0FF39806}" destId="{D34B202B-E4E3-4CF7-9D11-A5BD07D5D1A7}" srcOrd="0" destOrd="0" parTransId="{559440BE-90CF-4D6F-B434-E30AB598A525}" sibTransId="{EAC7191F-5568-42C0-8D8E-C3CBA5349830}"/>
    <dgm:cxn modelId="{52CFA2F6-5EBE-4068-ACAA-F35EED6E34CA}" type="presOf" srcId="{D34B202B-E4E3-4CF7-9D11-A5BD07D5D1A7}" destId="{DFE9FECC-788C-4D3A-9BFC-1A841407A735}" srcOrd="0" destOrd="0" presId="urn:microsoft.com/office/officeart/2005/8/layout/vList2"/>
    <dgm:cxn modelId="{3228EC25-D518-4BAB-B973-C906723FF1F2}" type="presOf" srcId="{10CA776D-F378-4A3E-8D3C-64AF0FF39806}" destId="{8CFFD077-DD5E-4DEA-AEBF-3E61D02CB964}" srcOrd="0" destOrd="0" presId="urn:microsoft.com/office/officeart/2005/8/layout/vList2"/>
    <dgm:cxn modelId="{2DC826E1-9211-4990-B359-0E2978E4DED4}" srcId="{10CA776D-F378-4A3E-8D3C-64AF0FF39806}" destId="{768437A7-5903-4D3B-92AB-C62218ACCE35}" srcOrd="3" destOrd="0" parTransId="{44446F6C-0155-4AF9-B927-F05E22CF6F95}" sibTransId="{79AA7C88-C912-43D5-879A-9E03085D6C7F}"/>
    <dgm:cxn modelId="{52E3CB83-684C-45CC-A87A-FE9D54AFD908}" srcId="{10CA776D-F378-4A3E-8D3C-64AF0FF39806}" destId="{603E5ED1-582A-4643-BF1A-62A7A9AA7A73}" srcOrd="2" destOrd="0" parTransId="{003E49F6-EDE5-43F0-A677-0B75843D9DC4}" sibTransId="{D4D10BC5-99B0-4083-BC53-484875146050}"/>
    <dgm:cxn modelId="{A4973EB3-D690-4FC2-B550-CE51EE026212}" srcId="{10CA776D-F378-4A3E-8D3C-64AF0FF39806}" destId="{89672CCA-F03B-46D0-BAEF-0BB49CF41FEA}" srcOrd="1" destOrd="0" parTransId="{514878B0-C894-4DCB-BB3C-BC6795365938}" sibTransId="{216288FD-348A-4FC9-B2CD-C3D0D69083FE}"/>
    <dgm:cxn modelId="{B5268936-9099-4FD3-9B74-FB69953509EE}" type="presOf" srcId="{603E5ED1-582A-4643-BF1A-62A7A9AA7A73}" destId="{3B767DAE-1DA6-44E8-B613-44C2AAC8DA1A}" srcOrd="0" destOrd="0" presId="urn:microsoft.com/office/officeart/2005/8/layout/vList2"/>
    <dgm:cxn modelId="{D2B6C334-3BB5-47EE-8EF3-D92041758A55}" type="presParOf" srcId="{8CFFD077-DD5E-4DEA-AEBF-3E61D02CB964}" destId="{DFE9FECC-788C-4D3A-9BFC-1A841407A735}" srcOrd="0" destOrd="0" presId="urn:microsoft.com/office/officeart/2005/8/layout/vList2"/>
    <dgm:cxn modelId="{C5AEDE16-85CD-45BF-8AB0-12A13C1BBCCD}" type="presParOf" srcId="{8CFFD077-DD5E-4DEA-AEBF-3E61D02CB964}" destId="{BD03DB01-B564-465E-A2F6-F1C971B18B88}" srcOrd="1" destOrd="0" presId="urn:microsoft.com/office/officeart/2005/8/layout/vList2"/>
    <dgm:cxn modelId="{B0511F1F-3ECD-4E00-ABF8-0728D8F61099}" type="presParOf" srcId="{8CFFD077-DD5E-4DEA-AEBF-3E61D02CB964}" destId="{B6D54DBE-398B-4B90-9CF1-CC687F00E0A9}" srcOrd="2" destOrd="0" presId="urn:microsoft.com/office/officeart/2005/8/layout/vList2"/>
    <dgm:cxn modelId="{2CAD942E-5CF8-4852-BD81-F36EAC641519}" type="presParOf" srcId="{8CFFD077-DD5E-4DEA-AEBF-3E61D02CB964}" destId="{02931A23-57FD-489F-A8D5-82AA279B5FEC}" srcOrd="3" destOrd="0" presId="urn:microsoft.com/office/officeart/2005/8/layout/vList2"/>
    <dgm:cxn modelId="{1728F709-6952-4D80-ABF6-610C6B4310A1}" type="presParOf" srcId="{8CFFD077-DD5E-4DEA-AEBF-3E61D02CB964}" destId="{3B767DAE-1DA6-44E8-B613-44C2AAC8DA1A}" srcOrd="4" destOrd="0" presId="urn:microsoft.com/office/officeart/2005/8/layout/vList2"/>
    <dgm:cxn modelId="{E311E985-0120-4055-96D4-95A811E61632}" type="presParOf" srcId="{8CFFD077-DD5E-4DEA-AEBF-3E61D02CB964}" destId="{6F27764C-8426-4B39-B990-C5DFF7219027}" srcOrd="5" destOrd="0" presId="urn:microsoft.com/office/officeart/2005/8/layout/vList2"/>
    <dgm:cxn modelId="{C3E3A1DD-8EA8-4A1D-AD4E-2D514A5B03FF}" type="presParOf" srcId="{8CFFD077-DD5E-4DEA-AEBF-3E61D02CB964}" destId="{8EF771D5-A36D-4288-852C-F21437F9D3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C904413-37E4-4224-BD89-6456C662B1B1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901CA19D-6114-4701-ABE0-B9C074E10F39}">
      <dgm:prSet/>
      <dgm:spPr/>
      <dgm:t>
        <a:bodyPr/>
        <a:lstStyle/>
        <a:p>
          <a:pPr rtl="0"/>
          <a:r>
            <a:rPr lang="ru-RU" b="1" smtClean="0"/>
            <a:t>Муниципальные соревнования по робототехнике «ПЕРВОРОБОТ» (апрель 2015г.) – призовые места, </a:t>
          </a:r>
          <a:endParaRPr lang="ru-RU" b="1"/>
        </a:p>
      </dgm:t>
    </dgm:pt>
    <dgm:pt modelId="{12EC2793-2811-4F9B-92B9-2E38360AEAE2}" type="parTrans" cxnId="{AAA6FE81-F62C-4C62-BDD2-D00EDAC2936C}">
      <dgm:prSet/>
      <dgm:spPr/>
      <dgm:t>
        <a:bodyPr/>
        <a:lstStyle/>
        <a:p>
          <a:endParaRPr lang="ru-RU" b="1"/>
        </a:p>
      </dgm:t>
    </dgm:pt>
    <dgm:pt modelId="{5C81FE71-DBD8-41B5-9BF6-0ADE88D56767}" type="sibTrans" cxnId="{AAA6FE81-F62C-4C62-BDD2-D00EDAC2936C}">
      <dgm:prSet/>
      <dgm:spPr/>
      <dgm:t>
        <a:bodyPr/>
        <a:lstStyle/>
        <a:p>
          <a:endParaRPr lang="ru-RU" b="1"/>
        </a:p>
      </dgm:t>
    </dgm:pt>
    <dgm:pt modelId="{D442EDEE-56E6-48B6-9F10-117E51397166}">
      <dgm:prSet/>
      <dgm:spPr/>
      <dgm:t>
        <a:bodyPr/>
        <a:lstStyle/>
        <a:p>
          <a:pPr rtl="0"/>
          <a:r>
            <a:rPr lang="ru-RU" b="1" smtClean="0"/>
            <a:t>Республиканский Фестиваль по робототехнике г. Сыктывкар (16.05.2015г.), </a:t>
          </a:r>
          <a:endParaRPr lang="ru-RU" b="1"/>
        </a:p>
      </dgm:t>
    </dgm:pt>
    <dgm:pt modelId="{EB2DEFFB-CC1F-42D3-9875-59941791CB5E}" type="parTrans" cxnId="{4767C953-CDCC-44B0-B84D-C42A87897D78}">
      <dgm:prSet/>
      <dgm:spPr/>
      <dgm:t>
        <a:bodyPr/>
        <a:lstStyle/>
        <a:p>
          <a:endParaRPr lang="ru-RU" b="1"/>
        </a:p>
      </dgm:t>
    </dgm:pt>
    <dgm:pt modelId="{426080D4-5553-4FAF-8816-F9839AB25765}" type="sibTrans" cxnId="{4767C953-CDCC-44B0-B84D-C42A87897D78}">
      <dgm:prSet/>
      <dgm:spPr/>
      <dgm:t>
        <a:bodyPr/>
        <a:lstStyle/>
        <a:p>
          <a:endParaRPr lang="ru-RU" b="1"/>
        </a:p>
      </dgm:t>
    </dgm:pt>
    <dgm:pt modelId="{0C775AD9-37BF-4D5E-B2D3-7A79F0ADFCAB}">
      <dgm:prSet/>
      <dgm:spPr/>
      <dgm:t>
        <a:bodyPr/>
        <a:lstStyle/>
        <a:p>
          <a:pPr rtl="0"/>
          <a:r>
            <a:rPr lang="ru-RU" b="1" smtClean="0"/>
            <a:t>Республиканский семинар – практикум на базе Визингского филиала ГАОУДО РК «РЦДО» г. Сыктывкар  (ноябрь 2015),</a:t>
          </a:r>
          <a:endParaRPr lang="ru-RU" b="1"/>
        </a:p>
      </dgm:t>
    </dgm:pt>
    <dgm:pt modelId="{364D2F84-F10E-46FD-9DF5-FD10E8C83ABD}" type="parTrans" cxnId="{6006B47B-00BC-4EC1-B95D-3AB8C4F474AD}">
      <dgm:prSet/>
      <dgm:spPr/>
      <dgm:t>
        <a:bodyPr/>
        <a:lstStyle/>
        <a:p>
          <a:endParaRPr lang="ru-RU" b="1"/>
        </a:p>
      </dgm:t>
    </dgm:pt>
    <dgm:pt modelId="{953132E0-B969-4050-BFBF-64AB4E996604}" type="sibTrans" cxnId="{6006B47B-00BC-4EC1-B95D-3AB8C4F474AD}">
      <dgm:prSet/>
      <dgm:spPr/>
      <dgm:t>
        <a:bodyPr/>
        <a:lstStyle/>
        <a:p>
          <a:endParaRPr lang="ru-RU" b="1"/>
        </a:p>
      </dgm:t>
    </dgm:pt>
    <dgm:pt modelId="{4FA005EA-33A0-4E07-A61D-18A033A5F1AF}">
      <dgm:prSet/>
      <dgm:spPr/>
      <dgm:t>
        <a:bodyPr/>
        <a:lstStyle/>
        <a:p>
          <a:pPr rtl="0"/>
          <a:r>
            <a:rPr lang="ru-RU" b="1" smtClean="0"/>
            <a:t>Участие в межрегиональном открытом дистанционном командном турнире по робототехнике («ИТО-Архангельск-2015») 06.11.2015г.</a:t>
          </a:r>
          <a:endParaRPr lang="ru-RU" b="1"/>
        </a:p>
      </dgm:t>
    </dgm:pt>
    <dgm:pt modelId="{ED821CEB-14E5-4525-9163-59FD7FE425D1}" type="parTrans" cxnId="{194C4EE9-30E4-4657-87F5-480F0573C96A}">
      <dgm:prSet/>
      <dgm:spPr/>
      <dgm:t>
        <a:bodyPr/>
        <a:lstStyle/>
        <a:p>
          <a:endParaRPr lang="ru-RU" b="1"/>
        </a:p>
      </dgm:t>
    </dgm:pt>
    <dgm:pt modelId="{CC7A0833-FD3D-4BB8-ABB7-48C8C78D1216}" type="sibTrans" cxnId="{194C4EE9-30E4-4657-87F5-480F0573C96A}">
      <dgm:prSet/>
      <dgm:spPr/>
      <dgm:t>
        <a:bodyPr/>
        <a:lstStyle/>
        <a:p>
          <a:endParaRPr lang="ru-RU" b="1"/>
        </a:p>
      </dgm:t>
    </dgm:pt>
    <dgm:pt modelId="{CAEA101C-F778-4303-A875-BC3C8D72CE08}" type="pres">
      <dgm:prSet presAssocID="{DC904413-37E4-4224-BD89-6456C662B1B1}" presName="linear" presStyleCnt="0">
        <dgm:presLayoutVars>
          <dgm:animLvl val="lvl"/>
          <dgm:resizeHandles val="exact"/>
        </dgm:presLayoutVars>
      </dgm:prSet>
      <dgm:spPr/>
    </dgm:pt>
    <dgm:pt modelId="{276B9FD6-67FC-4AC9-AA59-2EAEB5662813}" type="pres">
      <dgm:prSet presAssocID="{901CA19D-6114-4701-ABE0-B9C074E10F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F42FC1-073E-47CA-A2FA-C74F9E56A48A}" type="pres">
      <dgm:prSet presAssocID="{5C81FE71-DBD8-41B5-9BF6-0ADE88D56767}" presName="spacer" presStyleCnt="0"/>
      <dgm:spPr/>
    </dgm:pt>
    <dgm:pt modelId="{42C00085-76CB-45FE-A9E0-B2D2554B0E79}" type="pres">
      <dgm:prSet presAssocID="{D442EDEE-56E6-48B6-9F10-117E513971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800A08-A788-462F-8343-595A39F5F05B}" type="pres">
      <dgm:prSet presAssocID="{426080D4-5553-4FAF-8816-F9839AB25765}" presName="spacer" presStyleCnt="0"/>
      <dgm:spPr/>
    </dgm:pt>
    <dgm:pt modelId="{B026C31E-88C2-445E-B4B5-3EDF1939259C}" type="pres">
      <dgm:prSet presAssocID="{0C775AD9-37BF-4D5E-B2D3-7A79F0ADFC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A3A2D7-EA2C-41B8-B942-4291BAD5BCA1}" type="pres">
      <dgm:prSet presAssocID="{953132E0-B969-4050-BFBF-64AB4E996604}" presName="spacer" presStyleCnt="0"/>
      <dgm:spPr/>
    </dgm:pt>
    <dgm:pt modelId="{27EE6845-6629-4C62-9667-4FBC0D9C8404}" type="pres">
      <dgm:prSet presAssocID="{4FA005EA-33A0-4E07-A61D-18A033A5F1A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A6FE81-F62C-4C62-BDD2-D00EDAC2936C}" srcId="{DC904413-37E4-4224-BD89-6456C662B1B1}" destId="{901CA19D-6114-4701-ABE0-B9C074E10F39}" srcOrd="0" destOrd="0" parTransId="{12EC2793-2811-4F9B-92B9-2E38360AEAE2}" sibTransId="{5C81FE71-DBD8-41B5-9BF6-0ADE88D56767}"/>
    <dgm:cxn modelId="{194C4EE9-30E4-4657-87F5-480F0573C96A}" srcId="{DC904413-37E4-4224-BD89-6456C662B1B1}" destId="{4FA005EA-33A0-4E07-A61D-18A033A5F1AF}" srcOrd="3" destOrd="0" parTransId="{ED821CEB-14E5-4525-9163-59FD7FE425D1}" sibTransId="{CC7A0833-FD3D-4BB8-ABB7-48C8C78D1216}"/>
    <dgm:cxn modelId="{3E0A3EC3-F64E-4E8C-844A-69769CFB97A3}" type="presOf" srcId="{901CA19D-6114-4701-ABE0-B9C074E10F39}" destId="{276B9FD6-67FC-4AC9-AA59-2EAEB5662813}" srcOrd="0" destOrd="0" presId="urn:microsoft.com/office/officeart/2005/8/layout/vList2"/>
    <dgm:cxn modelId="{4828CBF1-EA77-4E15-9653-32BE271406AB}" type="presOf" srcId="{D442EDEE-56E6-48B6-9F10-117E51397166}" destId="{42C00085-76CB-45FE-A9E0-B2D2554B0E79}" srcOrd="0" destOrd="0" presId="urn:microsoft.com/office/officeart/2005/8/layout/vList2"/>
    <dgm:cxn modelId="{953CF336-9D61-48A3-99A7-E3D2143E0FC0}" type="presOf" srcId="{4FA005EA-33A0-4E07-A61D-18A033A5F1AF}" destId="{27EE6845-6629-4C62-9667-4FBC0D9C8404}" srcOrd="0" destOrd="0" presId="urn:microsoft.com/office/officeart/2005/8/layout/vList2"/>
    <dgm:cxn modelId="{6006B47B-00BC-4EC1-B95D-3AB8C4F474AD}" srcId="{DC904413-37E4-4224-BD89-6456C662B1B1}" destId="{0C775AD9-37BF-4D5E-B2D3-7A79F0ADFCAB}" srcOrd="2" destOrd="0" parTransId="{364D2F84-F10E-46FD-9DF5-FD10E8C83ABD}" sibTransId="{953132E0-B969-4050-BFBF-64AB4E996604}"/>
    <dgm:cxn modelId="{1D41BE64-8AB9-4824-82A3-614189127606}" type="presOf" srcId="{DC904413-37E4-4224-BD89-6456C662B1B1}" destId="{CAEA101C-F778-4303-A875-BC3C8D72CE08}" srcOrd="0" destOrd="0" presId="urn:microsoft.com/office/officeart/2005/8/layout/vList2"/>
    <dgm:cxn modelId="{A416408C-2F56-46A9-AB82-50D0FFC0D7B3}" type="presOf" srcId="{0C775AD9-37BF-4D5E-B2D3-7A79F0ADFCAB}" destId="{B026C31E-88C2-445E-B4B5-3EDF1939259C}" srcOrd="0" destOrd="0" presId="urn:microsoft.com/office/officeart/2005/8/layout/vList2"/>
    <dgm:cxn modelId="{4767C953-CDCC-44B0-B84D-C42A87897D78}" srcId="{DC904413-37E4-4224-BD89-6456C662B1B1}" destId="{D442EDEE-56E6-48B6-9F10-117E51397166}" srcOrd="1" destOrd="0" parTransId="{EB2DEFFB-CC1F-42D3-9875-59941791CB5E}" sibTransId="{426080D4-5553-4FAF-8816-F9839AB25765}"/>
    <dgm:cxn modelId="{06106C48-F439-4104-BA2D-97F38BB2CAB8}" type="presParOf" srcId="{CAEA101C-F778-4303-A875-BC3C8D72CE08}" destId="{276B9FD6-67FC-4AC9-AA59-2EAEB5662813}" srcOrd="0" destOrd="0" presId="urn:microsoft.com/office/officeart/2005/8/layout/vList2"/>
    <dgm:cxn modelId="{8FF6FA15-4286-4F5C-A4E2-89D77323D3EF}" type="presParOf" srcId="{CAEA101C-F778-4303-A875-BC3C8D72CE08}" destId="{B0F42FC1-073E-47CA-A2FA-C74F9E56A48A}" srcOrd="1" destOrd="0" presId="urn:microsoft.com/office/officeart/2005/8/layout/vList2"/>
    <dgm:cxn modelId="{D34878D5-0017-4203-A013-857C7B09FF7F}" type="presParOf" srcId="{CAEA101C-F778-4303-A875-BC3C8D72CE08}" destId="{42C00085-76CB-45FE-A9E0-B2D2554B0E79}" srcOrd="2" destOrd="0" presId="urn:microsoft.com/office/officeart/2005/8/layout/vList2"/>
    <dgm:cxn modelId="{EB980E53-0B73-4D39-B67A-CF2512E6E946}" type="presParOf" srcId="{CAEA101C-F778-4303-A875-BC3C8D72CE08}" destId="{29800A08-A788-462F-8343-595A39F5F05B}" srcOrd="3" destOrd="0" presId="urn:microsoft.com/office/officeart/2005/8/layout/vList2"/>
    <dgm:cxn modelId="{8A9474C6-2EA8-43CD-B2FE-4206F9051544}" type="presParOf" srcId="{CAEA101C-F778-4303-A875-BC3C8D72CE08}" destId="{B026C31E-88C2-445E-B4B5-3EDF1939259C}" srcOrd="4" destOrd="0" presId="urn:microsoft.com/office/officeart/2005/8/layout/vList2"/>
    <dgm:cxn modelId="{741473F7-49BB-4BC5-8481-1C1EB6230C25}" type="presParOf" srcId="{CAEA101C-F778-4303-A875-BC3C8D72CE08}" destId="{63A3A2D7-EA2C-41B8-B942-4291BAD5BCA1}" srcOrd="5" destOrd="0" presId="urn:microsoft.com/office/officeart/2005/8/layout/vList2"/>
    <dgm:cxn modelId="{AD9C8710-A1F3-4591-BB5C-1D7BCA017AB9}" type="presParOf" srcId="{CAEA101C-F778-4303-A875-BC3C8D72CE08}" destId="{27EE6845-6629-4C62-9667-4FBC0D9C84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9AECD9D-B1E3-4077-8A97-7AC9337EAB34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176502D0-6A4B-4CFB-9160-773FE4506C6B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 организация и проведение курсов повышения квалификации - 7млн. 357 400 рублей ( 3млн 780,2 рублей- ФГОС)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99F6CB7-C227-4360-9C09-40AB3334532A}" type="parTrans" cxnId="{31B04E33-0979-430A-8072-FCFF9156C05B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5EE126B0-8465-4A2D-B02C-C44E8049A46D}" type="sibTrans" cxnId="{31B04E33-0979-430A-8072-FCFF9156C05B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C3A198C-32D5-44A0-B5FC-E23A1A1B73CA}">
      <dgm:prSet custT="1"/>
      <dgm:spPr/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организация и проведение конкурсов для педагогов и обучающихся-  3 млн 087 100рублей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614C0C9-C283-46AC-8BCE-955B97955B55}" type="parTrans" cxnId="{0C801A74-D487-44C2-8F67-2BF4D229B1E3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86EE460-246B-4B51-9823-F1E0E2D12187}" type="sibTrans" cxnId="{0C801A74-D487-44C2-8F67-2BF4D229B1E3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3098570-1B6D-4E0E-B197-9885A555EB08}">
      <dgm:prSet custT="1"/>
      <dgm:spPr/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обновление материально- технической базы -  81 млн. 166 900  рублей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E184A25-C16E-4395-B9FA-AA98F032705B}" type="parTrans" cxnId="{91B78C84-0C11-4643-A07C-B2AF61CA6744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851A3FF-F90E-44B7-8072-2CBC02488E8D}" type="sibTrans" cxnId="{91B78C84-0C11-4643-A07C-B2AF61CA6744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730FFC9-E5CB-4945-8F9F-35D62B7E5A5C}">
      <dgm:prSet custT="1"/>
      <dgm:spPr/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- приобретение учебников и учебных пособий- 18 млн. 169 400 рублей.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0BC30DB-417A-405D-A233-5AFFF79087BA}" type="parTrans" cxnId="{164D8B1E-7AEC-4FDD-B116-7D29774235E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227C7D1B-EAE9-4D83-8071-CE2A028CAF0A}" type="sibTrans" cxnId="{164D8B1E-7AEC-4FDD-B116-7D29774235E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6E87F9D-448A-47B4-816A-9430E1304BC2}" type="pres">
      <dgm:prSet presAssocID="{79AECD9D-B1E3-4077-8A97-7AC9337EAB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9390A-0E4D-400D-BF86-D0632E7AB229}" type="pres">
      <dgm:prSet presAssocID="{176502D0-6A4B-4CFB-9160-773FE4506C6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1DBC2-20CF-4CC9-BA9C-22BB2253AC0D}" type="pres">
      <dgm:prSet presAssocID="{5EE126B0-8465-4A2D-B02C-C44E8049A46D}" presName="spacer" presStyleCnt="0"/>
      <dgm:spPr/>
      <dgm:t>
        <a:bodyPr/>
        <a:lstStyle/>
        <a:p>
          <a:endParaRPr lang="ru-RU"/>
        </a:p>
      </dgm:t>
    </dgm:pt>
    <dgm:pt modelId="{544B1314-BC3C-4C17-94E5-972C4CF167EA}" type="pres">
      <dgm:prSet presAssocID="{6C3A198C-32D5-44A0-B5FC-E23A1A1B73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D292C-0DEF-4814-BDA8-C7E58AADE722}" type="pres">
      <dgm:prSet presAssocID="{C86EE460-246B-4B51-9823-F1E0E2D12187}" presName="spacer" presStyleCnt="0"/>
      <dgm:spPr/>
      <dgm:t>
        <a:bodyPr/>
        <a:lstStyle/>
        <a:p>
          <a:endParaRPr lang="ru-RU"/>
        </a:p>
      </dgm:t>
    </dgm:pt>
    <dgm:pt modelId="{83FB6AFB-F397-4F58-8273-74327DF69F9D}" type="pres">
      <dgm:prSet presAssocID="{63098570-1B6D-4E0E-B197-9885A555EB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218B8-4E4F-4FC0-ABEE-5BEAD1B5771E}" type="pres">
      <dgm:prSet presAssocID="{1851A3FF-F90E-44B7-8072-2CBC02488E8D}" presName="spacer" presStyleCnt="0"/>
      <dgm:spPr/>
      <dgm:t>
        <a:bodyPr/>
        <a:lstStyle/>
        <a:p>
          <a:endParaRPr lang="ru-RU"/>
        </a:p>
      </dgm:t>
    </dgm:pt>
    <dgm:pt modelId="{62CC88CF-EB78-43F7-BE36-ED6C3B25C0FE}" type="pres">
      <dgm:prSet presAssocID="{7730FFC9-E5CB-4945-8F9F-35D62B7E5A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4D7ECE-F812-42FA-8F62-A7795C187A92}" type="presOf" srcId="{79AECD9D-B1E3-4077-8A97-7AC9337EAB34}" destId="{36E87F9D-448A-47B4-816A-9430E1304BC2}" srcOrd="0" destOrd="0" presId="urn:microsoft.com/office/officeart/2005/8/layout/vList2"/>
    <dgm:cxn modelId="{0C801A74-D487-44C2-8F67-2BF4D229B1E3}" srcId="{79AECD9D-B1E3-4077-8A97-7AC9337EAB34}" destId="{6C3A198C-32D5-44A0-B5FC-E23A1A1B73CA}" srcOrd="1" destOrd="0" parTransId="{0614C0C9-C283-46AC-8BCE-955B97955B55}" sibTransId="{C86EE460-246B-4B51-9823-F1E0E2D12187}"/>
    <dgm:cxn modelId="{91B78C84-0C11-4643-A07C-B2AF61CA6744}" srcId="{79AECD9D-B1E3-4077-8A97-7AC9337EAB34}" destId="{63098570-1B6D-4E0E-B197-9885A555EB08}" srcOrd="2" destOrd="0" parTransId="{DE184A25-C16E-4395-B9FA-AA98F032705B}" sibTransId="{1851A3FF-F90E-44B7-8072-2CBC02488E8D}"/>
    <dgm:cxn modelId="{FB94909B-9A07-4521-8B56-893E3503F1AE}" type="presOf" srcId="{176502D0-6A4B-4CFB-9160-773FE4506C6B}" destId="{0F09390A-0E4D-400D-BF86-D0632E7AB229}" srcOrd="0" destOrd="0" presId="urn:microsoft.com/office/officeart/2005/8/layout/vList2"/>
    <dgm:cxn modelId="{164D8B1E-7AEC-4FDD-B116-7D29774235E2}" srcId="{79AECD9D-B1E3-4077-8A97-7AC9337EAB34}" destId="{7730FFC9-E5CB-4945-8F9F-35D62B7E5A5C}" srcOrd="3" destOrd="0" parTransId="{E0BC30DB-417A-405D-A233-5AFFF79087BA}" sibTransId="{227C7D1B-EAE9-4D83-8071-CE2A028CAF0A}"/>
    <dgm:cxn modelId="{E8BAE0C9-CF7C-44D8-91C3-E6D90F3BA296}" type="presOf" srcId="{63098570-1B6D-4E0E-B197-9885A555EB08}" destId="{83FB6AFB-F397-4F58-8273-74327DF69F9D}" srcOrd="0" destOrd="0" presId="urn:microsoft.com/office/officeart/2005/8/layout/vList2"/>
    <dgm:cxn modelId="{D276EF0A-A6F5-44C1-9DFF-1CF4C17197A9}" type="presOf" srcId="{7730FFC9-E5CB-4945-8F9F-35D62B7E5A5C}" destId="{62CC88CF-EB78-43F7-BE36-ED6C3B25C0FE}" srcOrd="0" destOrd="0" presId="urn:microsoft.com/office/officeart/2005/8/layout/vList2"/>
    <dgm:cxn modelId="{F57E7188-4103-447E-9A13-716F682D79D9}" type="presOf" srcId="{6C3A198C-32D5-44A0-B5FC-E23A1A1B73CA}" destId="{544B1314-BC3C-4C17-94E5-972C4CF167EA}" srcOrd="0" destOrd="0" presId="urn:microsoft.com/office/officeart/2005/8/layout/vList2"/>
    <dgm:cxn modelId="{31B04E33-0979-430A-8072-FCFF9156C05B}" srcId="{79AECD9D-B1E3-4077-8A97-7AC9337EAB34}" destId="{176502D0-6A4B-4CFB-9160-773FE4506C6B}" srcOrd="0" destOrd="0" parTransId="{199F6CB7-C227-4360-9C09-40AB3334532A}" sibTransId="{5EE126B0-8465-4A2D-B02C-C44E8049A46D}"/>
    <dgm:cxn modelId="{ADF15CFD-9B23-4B50-81F8-AA149688E80B}" type="presParOf" srcId="{36E87F9D-448A-47B4-816A-9430E1304BC2}" destId="{0F09390A-0E4D-400D-BF86-D0632E7AB229}" srcOrd="0" destOrd="0" presId="urn:microsoft.com/office/officeart/2005/8/layout/vList2"/>
    <dgm:cxn modelId="{1EAFF9B3-2D8E-409B-99A3-F0F5501545B4}" type="presParOf" srcId="{36E87F9D-448A-47B4-816A-9430E1304BC2}" destId="{89D1DBC2-20CF-4CC9-BA9C-22BB2253AC0D}" srcOrd="1" destOrd="0" presId="urn:microsoft.com/office/officeart/2005/8/layout/vList2"/>
    <dgm:cxn modelId="{E4C0A7B3-B048-4B8A-9652-BA2419880E52}" type="presParOf" srcId="{36E87F9D-448A-47B4-816A-9430E1304BC2}" destId="{544B1314-BC3C-4C17-94E5-972C4CF167EA}" srcOrd="2" destOrd="0" presId="urn:microsoft.com/office/officeart/2005/8/layout/vList2"/>
    <dgm:cxn modelId="{EB2B1459-01EE-43B4-B46D-CA69EDFD404A}" type="presParOf" srcId="{36E87F9D-448A-47B4-816A-9430E1304BC2}" destId="{06FD292C-0DEF-4814-BDA8-C7E58AADE722}" srcOrd="3" destOrd="0" presId="urn:microsoft.com/office/officeart/2005/8/layout/vList2"/>
    <dgm:cxn modelId="{23D046D1-3857-477A-9696-E1E712783A5D}" type="presParOf" srcId="{36E87F9D-448A-47B4-816A-9430E1304BC2}" destId="{83FB6AFB-F397-4F58-8273-74327DF69F9D}" srcOrd="4" destOrd="0" presId="urn:microsoft.com/office/officeart/2005/8/layout/vList2"/>
    <dgm:cxn modelId="{44095182-6A1A-4960-95E5-DF43DC8197C6}" type="presParOf" srcId="{36E87F9D-448A-47B4-816A-9430E1304BC2}" destId="{014218B8-4E4F-4FC0-ABEE-5BEAD1B5771E}" srcOrd="5" destOrd="0" presId="urn:microsoft.com/office/officeart/2005/8/layout/vList2"/>
    <dgm:cxn modelId="{C430481C-D001-4296-B8FD-3F8BBCF13216}" type="presParOf" srcId="{36E87F9D-448A-47B4-816A-9430E1304BC2}" destId="{62CC88CF-EB78-43F7-BE36-ED6C3B25C0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0049CA5-5F0F-495C-819A-D448ECD8C851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04BFFB5-D755-497D-9CC9-854C2E0FF689}">
      <dgm:prSet custT="1"/>
      <dgm:spPr/>
      <dgm:t>
        <a:bodyPr/>
        <a:lstStyle/>
        <a:p>
          <a:pPr rtl="0"/>
          <a:r>
            <a:rPr lang="ru-RU" sz="1800" b="1" smtClean="0">
              <a:latin typeface="Times New Roman" pitchFamily="18" charset="0"/>
              <a:cs typeface="Times New Roman" pitchFamily="18" charset="0"/>
            </a:rPr>
            <a:t>На проведение работ по капитальному ремонту МОУ «СОШ № 2» в 2013 году  заключен контракт на 122 324 160,0 рублей с  ООО «Комплект-Строй» г. Самара. В  2015 году из Республиканского  бюджета  выделили  46 120 000,0 рублей (местный бюджет – 76 204 160,0 рублей). Ремонтные работы велись с  августа  2013 года. Поставлено  оборудование    на сумму 26 337 899,09 рублей, в том числе: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8EF908D-66A7-43FF-9457-F196DBFB55CD}" type="parTrans" cxnId="{25ECEB59-FFDF-4F26-8EB7-B3765A6DDD40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C88DE95-E37A-442B-B2F3-3CCDB998AAFA}" type="sibTrans" cxnId="{25ECEB59-FFDF-4F26-8EB7-B3765A6DDD40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B761366-4065-4F97-8FE5-DF7A64E15CE6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  по   Соглашению  о сотрудничестве между администрацией МОГО "Ухта" и ООО "Лукойл - Коми" учреждению выделены денежные средства в размере 8 991 200,0 рублей на приобретение  современных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спецкабинетов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(информатика, физика, химия, биология);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1B94AE4-E60C-4A5E-8F66-8FB772701C1A}" type="parTrans" cxnId="{074D577E-5D90-47E4-AED6-3D8568CEF072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A3F4267-C6B2-4804-8DB7-91BCB1BD65AA}" type="sibTrans" cxnId="{074D577E-5D90-47E4-AED6-3D8568CEF072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CFBC265-9885-456D-8DDC-861E13F7F4E5}">
      <dgm:prSet custT="1"/>
      <dgm:spPr/>
      <dgm:t>
        <a:bodyPr/>
        <a:lstStyle/>
        <a:p>
          <a:pPr rtl="0"/>
          <a:r>
            <a:rPr lang="ru-RU" sz="1800" b="1" smtClean="0">
              <a:latin typeface="Times New Roman" pitchFamily="18" charset="0"/>
              <a:cs typeface="Times New Roman" pitchFamily="18" charset="0"/>
            </a:rPr>
            <a:t>- за счет субвенции на реализацию муниципальными общеобразовательными учреждениями в Республике Коми основных общеобразовательных программ – 4 000 000,0 рублей (спортинвентарь, учебная мебель и учебно –методические пособия);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775E9FE-1B18-4354-9749-8072DB9C7184}" type="parTrans" cxnId="{91A44EBE-5F80-4BD6-9E3D-714A10A2BC7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0BB63DF-E587-4E72-A2F7-3203D8459506}" type="sibTrans" cxnId="{91A44EBE-5F80-4BD6-9E3D-714A10A2BC7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1EF40F2-B01E-45B2-BA5D-B690593C7CF1}">
      <dgm:prSet custT="1"/>
      <dgm:spPr/>
      <dgm:t>
        <a:bodyPr/>
        <a:lstStyle/>
        <a:p>
          <a:pPr rtl="0"/>
          <a:r>
            <a:rPr lang="ru-RU" sz="1800" b="1" smtClean="0">
              <a:latin typeface="Times New Roman" pitchFamily="18" charset="0"/>
              <a:cs typeface="Times New Roman" pitchFamily="18" charset="0"/>
            </a:rPr>
            <a:t>- за счет средств местного бюджета – 13 346 699,09 рублей (офисная мебель, технологическое оборудование на пищеблок, кабинеты технологии для мальчиков и девочек, оргтехника и прочее). 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62544BE-5A20-43B8-81DE-AA478205CE61}" type="parTrans" cxnId="{F0EA794C-FDE8-482B-9395-8534AF69A88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81DEC72-02A9-4B2A-886A-4ECB9FCE4643}" type="sibTrans" cxnId="{F0EA794C-FDE8-482B-9395-8534AF69A88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C964AF9-CBE8-4876-BB9B-C9BE894281D5}" type="pres">
      <dgm:prSet presAssocID="{70049CA5-5F0F-495C-819A-D448ECD8C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03B3F-802D-47A8-B47A-D5B744FCCDF7}" type="pres">
      <dgm:prSet presAssocID="{D04BFFB5-D755-497D-9CC9-854C2E0FF68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B9CF-CFF9-4000-900F-D20447450C31}" type="pres">
      <dgm:prSet presAssocID="{DC88DE95-E37A-442B-B2F3-3CCDB998AAFA}" presName="spacer" presStyleCnt="0"/>
      <dgm:spPr/>
      <dgm:t>
        <a:bodyPr/>
        <a:lstStyle/>
        <a:p>
          <a:endParaRPr lang="ru-RU"/>
        </a:p>
      </dgm:t>
    </dgm:pt>
    <dgm:pt modelId="{3549E534-4360-4EC4-9748-ACE349328D96}" type="pres">
      <dgm:prSet presAssocID="{7B761366-4065-4F97-8FE5-DF7A64E15C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FED4F-0F23-4C7A-81F7-CA0DF4D5413D}" type="pres">
      <dgm:prSet presAssocID="{CA3F4267-C6B2-4804-8DB7-91BCB1BD65AA}" presName="spacer" presStyleCnt="0"/>
      <dgm:spPr/>
      <dgm:t>
        <a:bodyPr/>
        <a:lstStyle/>
        <a:p>
          <a:endParaRPr lang="ru-RU"/>
        </a:p>
      </dgm:t>
    </dgm:pt>
    <dgm:pt modelId="{AD1E48BE-75A8-41A5-A8FD-68F3036AEA8E}" type="pres">
      <dgm:prSet presAssocID="{FCFBC265-9885-456D-8DDC-861E13F7F4E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8AAEB-CBE1-4BA7-AFCC-28D9455DC4DA}" type="pres">
      <dgm:prSet presAssocID="{70BB63DF-E587-4E72-A2F7-3203D8459506}" presName="spacer" presStyleCnt="0"/>
      <dgm:spPr/>
      <dgm:t>
        <a:bodyPr/>
        <a:lstStyle/>
        <a:p>
          <a:endParaRPr lang="ru-RU"/>
        </a:p>
      </dgm:t>
    </dgm:pt>
    <dgm:pt modelId="{21C9BFA9-4B78-4FD4-8BBC-E965C7FC8D60}" type="pres">
      <dgm:prSet presAssocID="{01EF40F2-B01E-45B2-BA5D-B690593C7C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A4EDE-E256-4A93-A8DB-BDAA7A1EFF4C}" type="presOf" srcId="{01EF40F2-B01E-45B2-BA5D-B690593C7CF1}" destId="{21C9BFA9-4B78-4FD4-8BBC-E965C7FC8D60}" srcOrd="0" destOrd="0" presId="urn:microsoft.com/office/officeart/2005/8/layout/vList2"/>
    <dgm:cxn modelId="{91A44EBE-5F80-4BD6-9E3D-714A10A2BC76}" srcId="{70049CA5-5F0F-495C-819A-D448ECD8C851}" destId="{FCFBC265-9885-456D-8DDC-861E13F7F4E5}" srcOrd="2" destOrd="0" parTransId="{D775E9FE-1B18-4354-9749-8072DB9C7184}" sibTransId="{70BB63DF-E587-4E72-A2F7-3203D8459506}"/>
    <dgm:cxn modelId="{25ECEB59-FFDF-4F26-8EB7-B3765A6DDD40}" srcId="{70049CA5-5F0F-495C-819A-D448ECD8C851}" destId="{D04BFFB5-D755-497D-9CC9-854C2E0FF689}" srcOrd="0" destOrd="0" parTransId="{68EF908D-66A7-43FF-9457-F196DBFB55CD}" sibTransId="{DC88DE95-E37A-442B-B2F3-3CCDB998AAFA}"/>
    <dgm:cxn modelId="{F0EA794C-FDE8-482B-9395-8534AF69A885}" srcId="{70049CA5-5F0F-495C-819A-D448ECD8C851}" destId="{01EF40F2-B01E-45B2-BA5D-B690593C7CF1}" srcOrd="3" destOrd="0" parTransId="{D62544BE-5A20-43B8-81DE-AA478205CE61}" sibTransId="{C81DEC72-02A9-4B2A-886A-4ECB9FCE4643}"/>
    <dgm:cxn modelId="{383B9865-E668-4C01-8CE6-BC5042F34C90}" type="presOf" srcId="{D04BFFB5-D755-497D-9CC9-854C2E0FF689}" destId="{4D403B3F-802D-47A8-B47A-D5B744FCCDF7}" srcOrd="0" destOrd="0" presId="urn:microsoft.com/office/officeart/2005/8/layout/vList2"/>
    <dgm:cxn modelId="{3D02546A-1D3D-4B82-8078-E6F653073A84}" type="presOf" srcId="{7B761366-4065-4F97-8FE5-DF7A64E15CE6}" destId="{3549E534-4360-4EC4-9748-ACE349328D96}" srcOrd="0" destOrd="0" presId="urn:microsoft.com/office/officeart/2005/8/layout/vList2"/>
    <dgm:cxn modelId="{074D577E-5D90-47E4-AED6-3D8568CEF072}" srcId="{70049CA5-5F0F-495C-819A-D448ECD8C851}" destId="{7B761366-4065-4F97-8FE5-DF7A64E15CE6}" srcOrd="1" destOrd="0" parTransId="{01B94AE4-E60C-4A5E-8F66-8FB772701C1A}" sibTransId="{CA3F4267-C6B2-4804-8DB7-91BCB1BD65AA}"/>
    <dgm:cxn modelId="{B30B0915-464B-465A-BFD1-487FD8744A08}" type="presOf" srcId="{70049CA5-5F0F-495C-819A-D448ECD8C851}" destId="{FC964AF9-CBE8-4876-BB9B-C9BE894281D5}" srcOrd="0" destOrd="0" presId="urn:microsoft.com/office/officeart/2005/8/layout/vList2"/>
    <dgm:cxn modelId="{AAF1B8C7-CC5E-461F-81C6-00096CD00502}" type="presOf" srcId="{FCFBC265-9885-456D-8DDC-861E13F7F4E5}" destId="{AD1E48BE-75A8-41A5-A8FD-68F3036AEA8E}" srcOrd="0" destOrd="0" presId="urn:microsoft.com/office/officeart/2005/8/layout/vList2"/>
    <dgm:cxn modelId="{600D978A-D050-49B0-AB75-CE6F8D891E85}" type="presParOf" srcId="{FC964AF9-CBE8-4876-BB9B-C9BE894281D5}" destId="{4D403B3F-802D-47A8-B47A-D5B744FCCDF7}" srcOrd="0" destOrd="0" presId="urn:microsoft.com/office/officeart/2005/8/layout/vList2"/>
    <dgm:cxn modelId="{CE702EF7-A43D-4581-9B4F-8EC91A6AC467}" type="presParOf" srcId="{FC964AF9-CBE8-4876-BB9B-C9BE894281D5}" destId="{3014B9CF-CFF9-4000-900F-D20447450C31}" srcOrd="1" destOrd="0" presId="urn:microsoft.com/office/officeart/2005/8/layout/vList2"/>
    <dgm:cxn modelId="{66CCAEFD-D059-42FA-B1F9-F2219F27DF84}" type="presParOf" srcId="{FC964AF9-CBE8-4876-BB9B-C9BE894281D5}" destId="{3549E534-4360-4EC4-9748-ACE349328D96}" srcOrd="2" destOrd="0" presId="urn:microsoft.com/office/officeart/2005/8/layout/vList2"/>
    <dgm:cxn modelId="{21EF7882-B587-4041-9A7C-56C1322A34B7}" type="presParOf" srcId="{FC964AF9-CBE8-4876-BB9B-C9BE894281D5}" destId="{BF3FED4F-0F23-4C7A-81F7-CA0DF4D5413D}" srcOrd="3" destOrd="0" presId="urn:microsoft.com/office/officeart/2005/8/layout/vList2"/>
    <dgm:cxn modelId="{8E75D04B-B3ED-4157-A603-EB0B4D810D92}" type="presParOf" srcId="{FC964AF9-CBE8-4876-BB9B-C9BE894281D5}" destId="{AD1E48BE-75A8-41A5-A8FD-68F3036AEA8E}" srcOrd="4" destOrd="0" presId="urn:microsoft.com/office/officeart/2005/8/layout/vList2"/>
    <dgm:cxn modelId="{9AE485D3-4E12-4390-8CFE-5BD6EDC72232}" type="presParOf" srcId="{FC964AF9-CBE8-4876-BB9B-C9BE894281D5}" destId="{7588AAEB-CBE1-4BA7-AFCC-28D9455DC4DA}" srcOrd="5" destOrd="0" presId="urn:microsoft.com/office/officeart/2005/8/layout/vList2"/>
    <dgm:cxn modelId="{A337ABAF-52A7-421A-9C97-E6C718B3F936}" type="presParOf" srcId="{FC964AF9-CBE8-4876-BB9B-C9BE894281D5}" destId="{21C9BFA9-4B78-4FD4-8BBC-E965C7FC8D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DEA212B-9822-42A2-8C60-9AB6EEAABBDC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CD022EA9-1E7B-4BFC-B887-ED35AA4AB1A7}">
      <dgm:prSet custT="1"/>
      <dgm:spPr/>
      <dgm:t>
        <a:bodyPr/>
        <a:lstStyle/>
        <a:p>
          <a:pPr rtl="0"/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контрактов на проведение работ по капитальному ремонту МОУ « СОШ № 3» составляет 129 миллионов 650 тысяч 440 рубля. На оснащение  школы из муниципального бюджета израсходовано 6 миллионов 157 тысяч 382 рубля.  В рамках  соглашения о взаимной помощи  между администрацией МОГО «Ухта» и  ООО «Лукойл-Коми» были полностью оборудованы кабинеты информатики,  физики,  химии на общую сумму 6 миллионов 818 тысяч 672 рубля; выделены денежные средства  по аналогичному соглашению с ООО «Лукойл - </a:t>
          </a:r>
          <a:r>
            <a:rPr lang="ru-RU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Ухтанефтепереработка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для оборудования и оснащения школьных мастерских на общую сумму 1 миллион 200 тысяч рублей.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BD3DF-21BE-45D0-BAD4-06D4176D1D94}" type="parTrans" cxnId="{1FB19722-89A1-4C6B-9D4F-C3AA4E3FA0AD}">
      <dgm:prSet/>
      <dgm:spPr/>
      <dgm:t>
        <a:bodyPr/>
        <a:lstStyle/>
        <a:p>
          <a:endParaRPr lang="ru-RU" sz="25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065FD-00F8-401F-8FB3-01B2E58FD2C4}" type="sibTrans" cxnId="{1FB19722-89A1-4C6B-9D4F-C3AA4E3FA0AD}">
      <dgm:prSet/>
      <dgm:spPr/>
      <dgm:t>
        <a:bodyPr/>
        <a:lstStyle/>
        <a:p>
          <a:endParaRPr lang="ru-RU" sz="25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443CE-92DB-4F8D-B2EB-0CCB67A65D44}" type="pres">
      <dgm:prSet presAssocID="{8DEA212B-9822-42A2-8C60-9AB6EEAABB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FE901-471D-40F0-A64F-EB7EFFF19232}" type="pres">
      <dgm:prSet presAssocID="{CD022EA9-1E7B-4BFC-B887-ED35AA4AB1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19722-89A1-4C6B-9D4F-C3AA4E3FA0AD}" srcId="{8DEA212B-9822-42A2-8C60-9AB6EEAABBDC}" destId="{CD022EA9-1E7B-4BFC-B887-ED35AA4AB1A7}" srcOrd="0" destOrd="0" parTransId="{F7CBD3DF-21BE-45D0-BAD4-06D4176D1D94}" sibTransId="{659065FD-00F8-401F-8FB3-01B2E58FD2C4}"/>
    <dgm:cxn modelId="{B25ABE8A-E51E-41E7-BA1C-047BA7EB71F0}" type="presOf" srcId="{CD022EA9-1E7B-4BFC-B887-ED35AA4AB1A7}" destId="{F51FE901-471D-40F0-A64F-EB7EFFF19232}" srcOrd="0" destOrd="0" presId="urn:microsoft.com/office/officeart/2005/8/layout/vList2"/>
    <dgm:cxn modelId="{07FEC942-A105-4D03-987D-903740EBEB5D}" type="presOf" srcId="{8DEA212B-9822-42A2-8C60-9AB6EEAABBDC}" destId="{61E443CE-92DB-4F8D-B2EB-0CCB67A65D44}" srcOrd="0" destOrd="0" presId="urn:microsoft.com/office/officeart/2005/8/layout/vList2"/>
    <dgm:cxn modelId="{0DE03ADA-1822-4C16-B618-2AFB52862FF9}" type="presParOf" srcId="{61E443CE-92DB-4F8D-B2EB-0CCB67A65D44}" destId="{F51FE901-471D-40F0-A64F-EB7EFFF192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F174909-B270-4362-B3C6-1667D9515536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0AD774D-FD1D-483B-AC0C-73A94F561392}">
      <dgm:prSet/>
      <dgm:spPr/>
      <dgm:t>
        <a:bodyPr/>
        <a:lstStyle/>
        <a:p>
          <a:pPr rtl="0"/>
          <a:r>
            <a:rPr lang="ru-RU" b="1" dirty="0" smtClean="0"/>
            <a:t>- комплексному оснащению учебного процесса и оборудованию учебного помещений;</a:t>
          </a:r>
          <a:endParaRPr lang="ru-RU" dirty="0"/>
        </a:p>
      </dgm:t>
    </dgm:pt>
    <dgm:pt modelId="{0DB69350-9242-4854-8B2D-48EE7BD6058D}" type="parTrans" cxnId="{583713DF-3C35-41AF-942D-9AB52FF5F057}">
      <dgm:prSet/>
      <dgm:spPr/>
      <dgm:t>
        <a:bodyPr/>
        <a:lstStyle/>
        <a:p>
          <a:endParaRPr lang="ru-RU"/>
        </a:p>
      </dgm:t>
    </dgm:pt>
    <dgm:pt modelId="{88494CD8-2A9A-4D3F-BD0F-130ABD59C2FE}" type="sibTrans" cxnId="{583713DF-3C35-41AF-942D-9AB52FF5F057}">
      <dgm:prSet/>
      <dgm:spPr/>
      <dgm:t>
        <a:bodyPr/>
        <a:lstStyle/>
        <a:p>
          <a:endParaRPr lang="ru-RU"/>
        </a:p>
      </dgm:t>
    </dgm:pt>
    <dgm:pt modelId="{A5D3700E-0316-49A0-B06C-BC7BE7FDAFA9}">
      <dgm:prSet/>
      <dgm:spPr/>
      <dgm:t>
        <a:bodyPr/>
        <a:lstStyle/>
        <a:p>
          <a:pPr rtl="0"/>
          <a:r>
            <a:rPr lang="ru-RU" b="1" smtClean="0"/>
            <a:t>- материально-техническому оснащению;</a:t>
          </a:r>
          <a:endParaRPr lang="ru-RU"/>
        </a:p>
      </dgm:t>
    </dgm:pt>
    <dgm:pt modelId="{B5FEDE5F-815F-4CF3-9EDC-D99F6F7E2F23}" type="parTrans" cxnId="{200E6201-2D3F-4FB6-B8C4-8E9B59D765F1}">
      <dgm:prSet/>
      <dgm:spPr/>
      <dgm:t>
        <a:bodyPr/>
        <a:lstStyle/>
        <a:p>
          <a:endParaRPr lang="ru-RU"/>
        </a:p>
      </dgm:t>
    </dgm:pt>
    <dgm:pt modelId="{89EBF84C-BDA4-4C44-A43E-A6809A9D564A}" type="sibTrans" cxnId="{200E6201-2D3F-4FB6-B8C4-8E9B59D765F1}">
      <dgm:prSet/>
      <dgm:spPr/>
      <dgm:t>
        <a:bodyPr/>
        <a:lstStyle/>
        <a:p>
          <a:endParaRPr lang="ru-RU"/>
        </a:p>
      </dgm:t>
    </dgm:pt>
    <dgm:pt modelId="{8F547345-1D83-4BCC-BDB5-E3821A045066}">
      <dgm:prSet/>
      <dgm:spPr/>
      <dgm:t>
        <a:bodyPr/>
        <a:lstStyle/>
        <a:p>
          <a:pPr rtl="0"/>
          <a:r>
            <a:rPr lang="ru-RU" b="1" smtClean="0"/>
            <a:t>- информационному обеспечению.</a:t>
          </a:r>
          <a:endParaRPr lang="ru-RU"/>
        </a:p>
      </dgm:t>
    </dgm:pt>
    <dgm:pt modelId="{C973E3AF-55DA-4403-B576-AA84E22D6203}" type="parTrans" cxnId="{2DBD5167-2F1E-47BA-834B-649A9A1C8975}">
      <dgm:prSet/>
      <dgm:spPr/>
      <dgm:t>
        <a:bodyPr/>
        <a:lstStyle/>
        <a:p>
          <a:endParaRPr lang="ru-RU"/>
        </a:p>
      </dgm:t>
    </dgm:pt>
    <dgm:pt modelId="{7527FF44-51C7-4DFC-8103-B468560B2BBB}" type="sibTrans" cxnId="{2DBD5167-2F1E-47BA-834B-649A9A1C8975}">
      <dgm:prSet/>
      <dgm:spPr/>
      <dgm:t>
        <a:bodyPr/>
        <a:lstStyle/>
        <a:p>
          <a:endParaRPr lang="ru-RU"/>
        </a:p>
      </dgm:t>
    </dgm:pt>
    <dgm:pt modelId="{BA497A7D-7FBE-4EF2-AC7E-6B13A9F9FB89}" type="pres">
      <dgm:prSet presAssocID="{FF174909-B270-4362-B3C6-1667D9515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2EFC0E-874E-46E2-B79F-D632C2636D25}" type="pres">
      <dgm:prSet presAssocID="{20AD774D-FD1D-483B-AC0C-73A94F5613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C724B-842A-4281-AF24-5533F4F567C7}" type="pres">
      <dgm:prSet presAssocID="{88494CD8-2A9A-4D3F-BD0F-130ABD59C2FE}" presName="spacer" presStyleCnt="0"/>
      <dgm:spPr/>
      <dgm:t>
        <a:bodyPr/>
        <a:lstStyle/>
        <a:p>
          <a:endParaRPr lang="ru-RU"/>
        </a:p>
      </dgm:t>
    </dgm:pt>
    <dgm:pt modelId="{2CDBA967-455D-4C7E-A984-17476E28B5A7}" type="pres">
      <dgm:prSet presAssocID="{A5D3700E-0316-49A0-B06C-BC7BE7FDAFA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64139-BD12-4C4D-8FE6-923AEABFC73B}" type="pres">
      <dgm:prSet presAssocID="{89EBF84C-BDA4-4C44-A43E-A6809A9D564A}" presName="spacer" presStyleCnt="0"/>
      <dgm:spPr/>
      <dgm:t>
        <a:bodyPr/>
        <a:lstStyle/>
        <a:p>
          <a:endParaRPr lang="ru-RU"/>
        </a:p>
      </dgm:t>
    </dgm:pt>
    <dgm:pt modelId="{A1B3A1FE-FD79-4F0F-B044-EEC68DE6855F}" type="pres">
      <dgm:prSet presAssocID="{8F547345-1D83-4BCC-BDB5-E3821A0450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F37D1-C8E6-4AE2-8DC7-9AC64F441CDD}" type="presOf" srcId="{FF174909-B270-4362-B3C6-1667D9515536}" destId="{BA497A7D-7FBE-4EF2-AC7E-6B13A9F9FB89}" srcOrd="0" destOrd="0" presId="urn:microsoft.com/office/officeart/2005/8/layout/vList2"/>
    <dgm:cxn modelId="{200E6201-2D3F-4FB6-B8C4-8E9B59D765F1}" srcId="{FF174909-B270-4362-B3C6-1667D9515536}" destId="{A5D3700E-0316-49A0-B06C-BC7BE7FDAFA9}" srcOrd="1" destOrd="0" parTransId="{B5FEDE5F-815F-4CF3-9EDC-D99F6F7E2F23}" sibTransId="{89EBF84C-BDA4-4C44-A43E-A6809A9D564A}"/>
    <dgm:cxn modelId="{D2A9C106-2176-4716-B02F-4F9CB524E3EC}" type="presOf" srcId="{20AD774D-FD1D-483B-AC0C-73A94F561392}" destId="{F82EFC0E-874E-46E2-B79F-D632C2636D25}" srcOrd="0" destOrd="0" presId="urn:microsoft.com/office/officeart/2005/8/layout/vList2"/>
    <dgm:cxn modelId="{D375496A-8EBB-4A21-A27F-E02D9E3DDB43}" type="presOf" srcId="{8F547345-1D83-4BCC-BDB5-E3821A045066}" destId="{A1B3A1FE-FD79-4F0F-B044-EEC68DE6855F}" srcOrd="0" destOrd="0" presId="urn:microsoft.com/office/officeart/2005/8/layout/vList2"/>
    <dgm:cxn modelId="{583713DF-3C35-41AF-942D-9AB52FF5F057}" srcId="{FF174909-B270-4362-B3C6-1667D9515536}" destId="{20AD774D-FD1D-483B-AC0C-73A94F561392}" srcOrd="0" destOrd="0" parTransId="{0DB69350-9242-4854-8B2D-48EE7BD6058D}" sibTransId="{88494CD8-2A9A-4D3F-BD0F-130ABD59C2FE}"/>
    <dgm:cxn modelId="{2DBD5167-2F1E-47BA-834B-649A9A1C8975}" srcId="{FF174909-B270-4362-B3C6-1667D9515536}" destId="{8F547345-1D83-4BCC-BDB5-E3821A045066}" srcOrd="2" destOrd="0" parTransId="{C973E3AF-55DA-4403-B576-AA84E22D6203}" sibTransId="{7527FF44-51C7-4DFC-8103-B468560B2BBB}"/>
    <dgm:cxn modelId="{980B570A-BC92-4C58-8E1B-DEA880164FF1}" type="presOf" srcId="{A5D3700E-0316-49A0-B06C-BC7BE7FDAFA9}" destId="{2CDBA967-455D-4C7E-A984-17476E28B5A7}" srcOrd="0" destOrd="0" presId="urn:microsoft.com/office/officeart/2005/8/layout/vList2"/>
    <dgm:cxn modelId="{1109DC99-43EA-4CC3-9552-11587305162E}" type="presParOf" srcId="{BA497A7D-7FBE-4EF2-AC7E-6B13A9F9FB89}" destId="{F82EFC0E-874E-46E2-B79F-D632C2636D25}" srcOrd="0" destOrd="0" presId="urn:microsoft.com/office/officeart/2005/8/layout/vList2"/>
    <dgm:cxn modelId="{B9F2F113-AF98-45E5-903A-07D8864F484A}" type="presParOf" srcId="{BA497A7D-7FBE-4EF2-AC7E-6B13A9F9FB89}" destId="{53BC724B-842A-4281-AF24-5533F4F567C7}" srcOrd="1" destOrd="0" presId="urn:microsoft.com/office/officeart/2005/8/layout/vList2"/>
    <dgm:cxn modelId="{343D6F53-F7FB-4C55-9635-5519405C623E}" type="presParOf" srcId="{BA497A7D-7FBE-4EF2-AC7E-6B13A9F9FB89}" destId="{2CDBA967-455D-4C7E-A984-17476E28B5A7}" srcOrd="2" destOrd="0" presId="urn:microsoft.com/office/officeart/2005/8/layout/vList2"/>
    <dgm:cxn modelId="{BCA695F5-89B3-46BB-B921-2FA6B5195524}" type="presParOf" srcId="{BA497A7D-7FBE-4EF2-AC7E-6B13A9F9FB89}" destId="{7FB64139-BD12-4C4D-8FE6-923AEABFC73B}" srcOrd="3" destOrd="0" presId="urn:microsoft.com/office/officeart/2005/8/layout/vList2"/>
    <dgm:cxn modelId="{618B0B7B-EDC1-4327-89A3-6975AA2CAAEE}" type="presParOf" srcId="{BA497A7D-7FBE-4EF2-AC7E-6B13A9F9FB89}" destId="{A1B3A1FE-FD79-4F0F-B044-EEC68DE685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AC95F3B-5D42-43B8-9A02-40DAA5B01585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ECA85FB-3344-4387-8336-71888EE2B95C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организована курсовая подготовка, методическое обучение педагогов через обучающие и практико- ориентированные  семинары,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 сопровождение педагогов в конкурсах профессионального мастерства, создание сетевых сообществ педагогов, постоянно- действующих семинаров, постоянные и временные объединения педагогов, позволяющие реализовывать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компетентностный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подход в повышении профессионального уровня педагогов;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757BC92-85D3-4F34-8EB0-B194F15A4B9F}" type="parTrans" cxnId="{5AC48167-0F17-437B-AC79-8069B9E67B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38DF560-BDB7-4AC3-AF32-275B5D86D360}" type="sibTrans" cxnId="{5AC48167-0F17-437B-AC79-8069B9E67B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ABFD5A7-1047-4A86-AC51-48DA9F69AB76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организована деятельность инновационных площадок- ресурсных центров, базовых учреждений, экспериментальных площадок;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DE94EDF-974F-4546-B2A4-ACF7B23ECD60}" type="parTrans" cxnId="{27B1C4B4-9A51-427A-94CA-08681763F42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897FA56-79E2-4F48-90CC-E2359C93B031}" type="sibTrans" cxnId="{27B1C4B4-9A51-427A-94CA-08681763F42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26A233F-F35F-45C9-BB14-5DFBD401CA29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100 % образовательных учреждений подключены к Государственной информационной системе « Электронное образование»;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58976FE-626C-4A41-A3E3-753AAB97582D}" type="parTrans" cxnId="{85F2B90C-124C-41B6-ABCA-3DE840A1BEF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8AC4322-67AB-4275-9C61-3A8385757641}" type="sibTrans" cxnId="{85F2B90C-124C-41B6-ABCA-3DE840A1BEF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C9FC19D-C7E5-4589-B271-88F19FFC56AC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проведены мониторинги организационно-педагогических условий введения ФГОС ООО в образовательных организациях;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521EBF0-CB70-40F3-9A78-1D2B2F9BEFE8}" type="parTrans" cxnId="{8D3BBE34-0285-4129-A3EE-9C808632EC9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87EF23E-858A-4942-B83A-9E0AC3D91C8E}" type="sibTrans" cxnId="{8D3BBE34-0285-4129-A3EE-9C808632EC9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505A69F-91B0-404E-8766-D4843E940EB9}">
      <dgm:prSet custT="1"/>
      <dgm:spPr/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наработан эффективный опыт интеграции дополнительного и общего образования, опыт работы с одаренными детьми с использованием  проектной и исследовательской деятельности;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6AB11D3-CDD4-4530-B75E-16E5ADD69ABB}" type="parTrans" cxnId="{ABFA7CD3-DD48-4C02-BE25-FD17F60C25E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CDDD0AF-93C5-4FC9-93E6-0EDB87230530}" type="sibTrans" cxnId="{ABFA7CD3-DD48-4C02-BE25-FD17F60C25E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D1CC2A0-39F4-426D-B6BA-A949EACA702A}">
      <dgm:prSet custT="1"/>
      <dgm:spPr/>
      <dgm:t>
        <a:bodyPr/>
        <a:lstStyle/>
        <a:p>
          <a:pPr rtl="0"/>
          <a:r>
            <a:rPr lang="ru-RU" sz="2000" b="1" smtClean="0">
              <a:latin typeface="Times New Roman" pitchFamily="18" charset="0"/>
              <a:cs typeface="Times New Roman" pitchFamily="18" charset="0"/>
            </a:rPr>
            <a:t>изменилась и структура муниципальной методической службы - разработана новая модель на условиях сетевого взаимодействия. 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14E4519-A3F8-4FED-B6B5-B1933F361665}" type="parTrans" cxnId="{3BD0FF04-D604-4A9E-A953-0A107B29846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5FA1D12-CC4A-4C90-AB3E-9AF170743ED4}" type="sibTrans" cxnId="{3BD0FF04-D604-4A9E-A953-0A107B29846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F119C2B-E5FF-4654-A7C0-59F03D93C91B}" type="pres">
      <dgm:prSet presAssocID="{CAC95F3B-5D42-43B8-9A02-40DAA5B01585}" presName="linear" presStyleCnt="0">
        <dgm:presLayoutVars>
          <dgm:animLvl val="lvl"/>
          <dgm:resizeHandles val="exact"/>
        </dgm:presLayoutVars>
      </dgm:prSet>
      <dgm:spPr/>
    </dgm:pt>
    <dgm:pt modelId="{5BA2DA15-4CDA-4B60-AB9D-45372D9648A9}" type="pres">
      <dgm:prSet presAssocID="{3ECA85FB-3344-4387-8336-71888EE2B95C}" presName="parentText" presStyleLbl="node1" presStyleIdx="0" presStyleCnt="6" custScaleY="172835">
        <dgm:presLayoutVars>
          <dgm:chMax val="0"/>
          <dgm:bulletEnabled val="1"/>
        </dgm:presLayoutVars>
      </dgm:prSet>
      <dgm:spPr/>
    </dgm:pt>
    <dgm:pt modelId="{ACDD034C-BF50-48E4-AB60-03C3829156F0}" type="pres">
      <dgm:prSet presAssocID="{438DF560-BDB7-4AC3-AF32-275B5D86D360}" presName="spacer" presStyleCnt="0"/>
      <dgm:spPr/>
    </dgm:pt>
    <dgm:pt modelId="{50934414-CB88-4E07-8E15-514B05FA2CFB}" type="pres">
      <dgm:prSet presAssocID="{6ABFD5A7-1047-4A86-AC51-48DA9F69AB76}" presName="parentText" presStyleLbl="node1" presStyleIdx="1" presStyleCnt="6" custScaleY="56602">
        <dgm:presLayoutVars>
          <dgm:chMax val="0"/>
          <dgm:bulletEnabled val="1"/>
        </dgm:presLayoutVars>
      </dgm:prSet>
      <dgm:spPr/>
    </dgm:pt>
    <dgm:pt modelId="{F3E525A8-A212-4B42-ADC5-834B14462171}" type="pres">
      <dgm:prSet presAssocID="{7897FA56-79E2-4F48-90CC-E2359C93B031}" presName="spacer" presStyleCnt="0"/>
      <dgm:spPr/>
    </dgm:pt>
    <dgm:pt modelId="{2BA48AA7-9611-48EB-87F6-C0B653B332FC}" type="pres">
      <dgm:prSet presAssocID="{226A233F-F35F-45C9-BB14-5DFBD401CA29}" presName="parentText" presStyleLbl="node1" presStyleIdx="2" presStyleCnt="6" custScaleY="61236">
        <dgm:presLayoutVars>
          <dgm:chMax val="0"/>
          <dgm:bulletEnabled val="1"/>
        </dgm:presLayoutVars>
      </dgm:prSet>
      <dgm:spPr/>
    </dgm:pt>
    <dgm:pt modelId="{D6AB3855-7FDC-4A47-A347-BA3F57999ADB}" type="pres">
      <dgm:prSet presAssocID="{48AC4322-67AB-4275-9C61-3A8385757641}" presName="spacer" presStyleCnt="0"/>
      <dgm:spPr/>
    </dgm:pt>
    <dgm:pt modelId="{1D9BFEF1-4439-44C3-8DC3-4A43A2C35462}" type="pres">
      <dgm:prSet presAssocID="{DC9FC19D-C7E5-4589-B271-88F19FFC56AC}" presName="parentText" presStyleLbl="node1" presStyleIdx="3" presStyleCnt="6" custScaleY="64121">
        <dgm:presLayoutVars>
          <dgm:chMax val="0"/>
          <dgm:bulletEnabled val="1"/>
        </dgm:presLayoutVars>
      </dgm:prSet>
      <dgm:spPr/>
    </dgm:pt>
    <dgm:pt modelId="{73C061EB-83F7-4C1B-9901-C21AA67FAE73}" type="pres">
      <dgm:prSet presAssocID="{F87EF23E-858A-4942-B83A-9E0AC3D91C8E}" presName="spacer" presStyleCnt="0"/>
      <dgm:spPr/>
    </dgm:pt>
    <dgm:pt modelId="{4B9B6B4A-0B11-4CBA-91D8-3960B5A5E0EB}" type="pres">
      <dgm:prSet presAssocID="{C505A69F-91B0-404E-8766-D4843E940EB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9679590-B024-479C-A11E-849FBA810BAF}" type="pres">
      <dgm:prSet presAssocID="{ACDDD0AF-93C5-4FC9-93E6-0EDB87230530}" presName="spacer" presStyleCnt="0"/>
      <dgm:spPr/>
    </dgm:pt>
    <dgm:pt modelId="{947531DE-A6FB-487D-B84B-A70630B01B9B}" type="pres">
      <dgm:prSet presAssocID="{AD1CC2A0-39F4-426D-B6BA-A949EACA702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676BDCC-106B-4F6E-AF53-88990988B345}" type="presOf" srcId="{DC9FC19D-C7E5-4589-B271-88F19FFC56AC}" destId="{1D9BFEF1-4439-44C3-8DC3-4A43A2C35462}" srcOrd="0" destOrd="0" presId="urn:microsoft.com/office/officeart/2005/8/layout/vList2"/>
    <dgm:cxn modelId="{27B1C4B4-9A51-427A-94CA-08681763F420}" srcId="{CAC95F3B-5D42-43B8-9A02-40DAA5B01585}" destId="{6ABFD5A7-1047-4A86-AC51-48DA9F69AB76}" srcOrd="1" destOrd="0" parTransId="{0DE94EDF-974F-4546-B2A4-ACF7B23ECD60}" sibTransId="{7897FA56-79E2-4F48-90CC-E2359C93B031}"/>
    <dgm:cxn modelId="{D528A01E-2477-4064-B14C-28703A34F25F}" type="presOf" srcId="{CAC95F3B-5D42-43B8-9A02-40DAA5B01585}" destId="{AF119C2B-E5FF-4654-A7C0-59F03D93C91B}" srcOrd="0" destOrd="0" presId="urn:microsoft.com/office/officeart/2005/8/layout/vList2"/>
    <dgm:cxn modelId="{22244315-48BD-42F7-99FB-E9B5E4F5BE3E}" type="presOf" srcId="{6ABFD5A7-1047-4A86-AC51-48DA9F69AB76}" destId="{50934414-CB88-4E07-8E15-514B05FA2CFB}" srcOrd="0" destOrd="0" presId="urn:microsoft.com/office/officeart/2005/8/layout/vList2"/>
    <dgm:cxn modelId="{3EBF580B-D5B8-4CAB-97DC-D6DF582F36B9}" type="presOf" srcId="{AD1CC2A0-39F4-426D-B6BA-A949EACA702A}" destId="{947531DE-A6FB-487D-B84B-A70630B01B9B}" srcOrd="0" destOrd="0" presId="urn:microsoft.com/office/officeart/2005/8/layout/vList2"/>
    <dgm:cxn modelId="{85F2B90C-124C-41B6-ABCA-3DE840A1BEF0}" srcId="{CAC95F3B-5D42-43B8-9A02-40DAA5B01585}" destId="{226A233F-F35F-45C9-BB14-5DFBD401CA29}" srcOrd="2" destOrd="0" parTransId="{758976FE-626C-4A41-A3E3-753AAB97582D}" sibTransId="{48AC4322-67AB-4275-9C61-3A8385757641}"/>
    <dgm:cxn modelId="{ABFA7CD3-DD48-4C02-BE25-FD17F60C25EF}" srcId="{CAC95F3B-5D42-43B8-9A02-40DAA5B01585}" destId="{C505A69F-91B0-404E-8766-D4843E940EB9}" srcOrd="4" destOrd="0" parTransId="{A6AB11D3-CDD4-4530-B75E-16E5ADD69ABB}" sibTransId="{ACDDD0AF-93C5-4FC9-93E6-0EDB87230530}"/>
    <dgm:cxn modelId="{3BD0FF04-D604-4A9E-A953-0A107B298460}" srcId="{CAC95F3B-5D42-43B8-9A02-40DAA5B01585}" destId="{AD1CC2A0-39F4-426D-B6BA-A949EACA702A}" srcOrd="5" destOrd="0" parTransId="{414E4519-A3F8-4FED-B6B5-B1933F361665}" sibTransId="{55FA1D12-CC4A-4C90-AB3E-9AF170743ED4}"/>
    <dgm:cxn modelId="{8D3BBE34-0285-4129-A3EE-9C808632EC90}" srcId="{CAC95F3B-5D42-43B8-9A02-40DAA5B01585}" destId="{DC9FC19D-C7E5-4589-B271-88F19FFC56AC}" srcOrd="3" destOrd="0" parTransId="{D521EBF0-CB70-40F3-9A78-1D2B2F9BEFE8}" sibTransId="{F87EF23E-858A-4942-B83A-9E0AC3D91C8E}"/>
    <dgm:cxn modelId="{07AB3CD2-ACC1-48D4-8D17-4CEACE7968F2}" type="presOf" srcId="{3ECA85FB-3344-4387-8336-71888EE2B95C}" destId="{5BA2DA15-4CDA-4B60-AB9D-45372D9648A9}" srcOrd="0" destOrd="0" presId="urn:microsoft.com/office/officeart/2005/8/layout/vList2"/>
    <dgm:cxn modelId="{8B6D07A2-DC78-457D-8C1B-E4D37563A064}" type="presOf" srcId="{C505A69F-91B0-404E-8766-D4843E940EB9}" destId="{4B9B6B4A-0B11-4CBA-91D8-3960B5A5E0EB}" srcOrd="0" destOrd="0" presId="urn:microsoft.com/office/officeart/2005/8/layout/vList2"/>
    <dgm:cxn modelId="{5AC48167-0F17-437B-AC79-8069B9E67BDF}" srcId="{CAC95F3B-5D42-43B8-9A02-40DAA5B01585}" destId="{3ECA85FB-3344-4387-8336-71888EE2B95C}" srcOrd="0" destOrd="0" parTransId="{B757BC92-85D3-4F34-8EB0-B194F15A4B9F}" sibTransId="{438DF560-BDB7-4AC3-AF32-275B5D86D360}"/>
    <dgm:cxn modelId="{C317CF76-E569-4A6A-A2D0-A7B30E94219C}" type="presOf" srcId="{226A233F-F35F-45C9-BB14-5DFBD401CA29}" destId="{2BA48AA7-9611-48EB-87F6-C0B653B332FC}" srcOrd="0" destOrd="0" presId="urn:microsoft.com/office/officeart/2005/8/layout/vList2"/>
    <dgm:cxn modelId="{74DE8D65-635F-47EB-AAF3-AF092BEF6A2E}" type="presParOf" srcId="{AF119C2B-E5FF-4654-A7C0-59F03D93C91B}" destId="{5BA2DA15-4CDA-4B60-AB9D-45372D9648A9}" srcOrd="0" destOrd="0" presId="urn:microsoft.com/office/officeart/2005/8/layout/vList2"/>
    <dgm:cxn modelId="{91A39176-2CBA-46AA-B9F3-F1FEECB95722}" type="presParOf" srcId="{AF119C2B-E5FF-4654-A7C0-59F03D93C91B}" destId="{ACDD034C-BF50-48E4-AB60-03C3829156F0}" srcOrd="1" destOrd="0" presId="urn:microsoft.com/office/officeart/2005/8/layout/vList2"/>
    <dgm:cxn modelId="{194C591A-E6D5-4ED2-BF31-E18126800188}" type="presParOf" srcId="{AF119C2B-E5FF-4654-A7C0-59F03D93C91B}" destId="{50934414-CB88-4E07-8E15-514B05FA2CFB}" srcOrd="2" destOrd="0" presId="urn:microsoft.com/office/officeart/2005/8/layout/vList2"/>
    <dgm:cxn modelId="{7F536628-6AB0-49BC-A645-75B8183D03BF}" type="presParOf" srcId="{AF119C2B-E5FF-4654-A7C0-59F03D93C91B}" destId="{F3E525A8-A212-4B42-ADC5-834B14462171}" srcOrd="3" destOrd="0" presId="urn:microsoft.com/office/officeart/2005/8/layout/vList2"/>
    <dgm:cxn modelId="{E235AFAB-A578-46DE-9047-9A2EB6B68F5E}" type="presParOf" srcId="{AF119C2B-E5FF-4654-A7C0-59F03D93C91B}" destId="{2BA48AA7-9611-48EB-87F6-C0B653B332FC}" srcOrd="4" destOrd="0" presId="urn:microsoft.com/office/officeart/2005/8/layout/vList2"/>
    <dgm:cxn modelId="{5D58A483-99D8-4FBE-AC59-F4E85DB98551}" type="presParOf" srcId="{AF119C2B-E5FF-4654-A7C0-59F03D93C91B}" destId="{D6AB3855-7FDC-4A47-A347-BA3F57999ADB}" srcOrd="5" destOrd="0" presId="urn:microsoft.com/office/officeart/2005/8/layout/vList2"/>
    <dgm:cxn modelId="{EE7FCF64-6343-46CF-9D57-C349291A5693}" type="presParOf" srcId="{AF119C2B-E5FF-4654-A7C0-59F03D93C91B}" destId="{1D9BFEF1-4439-44C3-8DC3-4A43A2C35462}" srcOrd="6" destOrd="0" presId="urn:microsoft.com/office/officeart/2005/8/layout/vList2"/>
    <dgm:cxn modelId="{4E4F641B-72E1-4049-8AB6-446EFD618592}" type="presParOf" srcId="{AF119C2B-E5FF-4654-A7C0-59F03D93C91B}" destId="{73C061EB-83F7-4C1B-9901-C21AA67FAE73}" srcOrd="7" destOrd="0" presId="urn:microsoft.com/office/officeart/2005/8/layout/vList2"/>
    <dgm:cxn modelId="{6FF1DF6D-2509-4103-999A-4D9811EDF4D9}" type="presParOf" srcId="{AF119C2B-E5FF-4654-A7C0-59F03D93C91B}" destId="{4B9B6B4A-0B11-4CBA-91D8-3960B5A5E0EB}" srcOrd="8" destOrd="0" presId="urn:microsoft.com/office/officeart/2005/8/layout/vList2"/>
    <dgm:cxn modelId="{6F93C568-017F-456F-AEFC-1794F5775F96}" type="presParOf" srcId="{AF119C2B-E5FF-4654-A7C0-59F03D93C91B}" destId="{49679590-B024-479C-A11E-849FBA810BAF}" srcOrd="9" destOrd="0" presId="urn:microsoft.com/office/officeart/2005/8/layout/vList2"/>
    <dgm:cxn modelId="{1156D1DF-6F7F-4D6E-AD25-7460C3FEC6D0}" type="presParOf" srcId="{AF119C2B-E5FF-4654-A7C0-59F03D93C91B}" destId="{947531DE-A6FB-487D-B84B-A70630B01B9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6F6ECA1-5454-448B-A469-210F5E045073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F38E767-33D9-4FA1-90EC-5752AB5AF23F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1. Необходимо внесение изменений в действующую модель ММС, обеспечивающую непрерывное профессиональное образование педагогов.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A7305A3-DC7A-4672-8D3A-6CAECA580971}" type="parTrans" cxnId="{57BF62C9-7B5E-4F0C-9670-9F90D82548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237C4DB-AD57-40B2-93F6-6116AA74B8D8}" type="sibTrans" cxnId="{57BF62C9-7B5E-4F0C-9670-9F90D82548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7800B7-94A3-4157-B73A-B79577303BCE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2. С целью достижения показателей качественного образования,  обеспечивающего формирование у выпускников компетенций, соответствующих требованиям ФГОС, необходимо создания эффективных систем оценки качества образования, в том числе оценки индивидуальных достижений учащихся.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38E7FF-022F-44FB-9CA0-E77480585169}" type="parTrans" cxnId="{829EF4C6-585E-498E-8394-E0BA5B08CED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7FB670C-AF3F-40F2-8371-64C0B3825221}" type="sibTrans" cxnId="{829EF4C6-585E-498E-8394-E0BA5B08CED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D1E42A3-6E9A-4652-9C75-B6B48C52C74D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3. Создание муниципальной системы оценки качества образования на основе модуля «Многоуровневая система оценки качества образования» Государственной информационной системы « Электронное образование» и электронного мониторинга эффективности внедрения ФГОС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D41B0BD-3280-4C68-AC6B-838D1479A033}" type="parTrans" cxnId="{BA3A7C17-F76E-4584-A471-3487E5E04ED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70BDBBC-881D-4C38-80C4-C464E65A6DE6}" type="sibTrans" cxnId="{BA3A7C17-F76E-4584-A471-3487E5E04ED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4E7B8FA-240F-41AD-B411-55C653EE2770}" type="pres">
      <dgm:prSet presAssocID="{16F6ECA1-5454-448B-A469-210F5E045073}" presName="linear" presStyleCnt="0">
        <dgm:presLayoutVars>
          <dgm:animLvl val="lvl"/>
          <dgm:resizeHandles val="exact"/>
        </dgm:presLayoutVars>
      </dgm:prSet>
      <dgm:spPr/>
    </dgm:pt>
    <dgm:pt modelId="{F56E9842-5C04-466F-9BDA-731D8CE67EE5}" type="pres">
      <dgm:prSet presAssocID="{7F38E767-33D9-4FA1-90EC-5752AB5AF23F}" presName="parentText" presStyleLbl="node1" presStyleIdx="0" presStyleCnt="3" custScaleY="165460">
        <dgm:presLayoutVars>
          <dgm:chMax val="0"/>
          <dgm:bulletEnabled val="1"/>
        </dgm:presLayoutVars>
      </dgm:prSet>
      <dgm:spPr/>
    </dgm:pt>
    <dgm:pt modelId="{4ECF982A-A9A3-4B23-B318-476392301FA1}" type="pres">
      <dgm:prSet presAssocID="{E237C4DB-AD57-40B2-93F6-6116AA74B8D8}" presName="spacer" presStyleCnt="0"/>
      <dgm:spPr/>
    </dgm:pt>
    <dgm:pt modelId="{E1766D4A-3CA1-4972-A9CA-1D8C1486CC27}" type="pres">
      <dgm:prSet presAssocID="{0D7800B7-94A3-4157-B73A-B79577303BCE}" presName="parentText" presStyleLbl="node1" presStyleIdx="1" presStyleCnt="3" custScaleY="208326">
        <dgm:presLayoutVars>
          <dgm:chMax val="0"/>
          <dgm:bulletEnabled val="1"/>
        </dgm:presLayoutVars>
      </dgm:prSet>
      <dgm:spPr/>
    </dgm:pt>
    <dgm:pt modelId="{5CA2C364-11A4-4384-A639-369C538BC0CC}" type="pres">
      <dgm:prSet presAssocID="{37FB670C-AF3F-40F2-8371-64C0B3825221}" presName="spacer" presStyleCnt="0"/>
      <dgm:spPr/>
    </dgm:pt>
    <dgm:pt modelId="{5B559FA2-256C-4A98-927F-D42C1093E04F}" type="pres">
      <dgm:prSet presAssocID="{6D1E42A3-6E9A-4652-9C75-B6B48C52C74D}" presName="parentText" presStyleLbl="node1" presStyleIdx="2" presStyleCnt="3" custScaleY="159798">
        <dgm:presLayoutVars>
          <dgm:chMax val="0"/>
          <dgm:bulletEnabled val="1"/>
        </dgm:presLayoutVars>
      </dgm:prSet>
      <dgm:spPr/>
    </dgm:pt>
  </dgm:ptLst>
  <dgm:cxnLst>
    <dgm:cxn modelId="{DE714B49-9287-414B-98B0-478584F4E5DF}" type="presOf" srcId="{6D1E42A3-6E9A-4652-9C75-B6B48C52C74D}" destId="{5B559FA2-256C-4A98-927F-D42C1093E04F}" srcOrd="0" destOrd="0" presId="urn:microsoft.com/office/officeart/2005/8/layout/vList2"/>
    <dgm:cxn modelId="{22AA9D62-8D04-4265-B920-41A189BD6DA6}" type="presOf" srcId="{0D7800B7-94A3-4157-B73A-B79577303BCE}" destId="{E1766D4A-3CA1-4972-A9CA-1D8C1486CC27}" srcOrd="0" destOrd="0" presId="urn:microsoft.com/office/officeart/2005/8/layout/vList2"/>
    <dgm:cxn modelId="{829EF4C6-585E-498E-8394-E0BA5B08CEDD}" srcId="{16F6ECA1-5454-448B-A469-210F5E045073}" destId="{0D7800B7-94A3-4157-B73A-B79577303BCE}" srcOrd="1" destOrd="0" parTransId="{2F38E7FF-022F-44FB-9CA0-E77480585169}" sibTransId="{37FB670C-AF3F-40F2-8371-64C0B3825221}"/>
    <dgm:cxn modelId="{BA3A7C17-F76E-4584-A471-3487E5E04ED1}" srcId="{16F6ECA1-5454-448B-A469-210F5E045073}" destId="{6D1E42A3-6E9A-4652-9C75-B6B48C52C74D}" srcOrd="2" destOrd="0" parTransId="{4D41B0BD-3280-4C68-AC6B-838D1479A033}" sibTransId="{170BDBBC-881D-4C38-80C4-C464E65A6DE6}"/>
    <dgm:cxn modelId="{57BF62C9-7B5E-4F0C-9670-9F90D8254885}" srcId="{16F6ECA1-5454-448B-A469-210F5E045073}" destId="{7F38E767-33D9-4FA1-90EC-5752AB5AF23F}" srcOrd="0" destOrd="0" parTransId="{4A7305A3-DC7A-4672-8D3A-6CAECA580971}" sibTransId="{E237C4DB-AD57-40B2-93F6-6116AA74B8D8}"/>
    <dgm:cxn modelId="{78FB172F-253C-4D97-9025-C9A906DFCA80}" type="presOf" srcId="{7F38E767-33D9-4FA1-90EC-5752AB5AF23F}" destId="{F56E9842-5C04-466F-9BDA-731D8CE67EE5}" srcOrd="0" destOrd="0" presId="urn:microsoft.com/office/officeart/2005/8/layout/vList2"/>
    <dgm:cxn modelId="{D0318436-DB84-4784-B4EB-ACDAF44B786F}" type="presOf" srcId="{16F6ECA1-5454-448B-A469-210F5E045073}" destId="{84E7B8FA-240F-41AD-B411-55C653EE2770}" srcOrd="0" destOrd="0" presId="urn:microsoft.com/office/officeart/2005/8/layout/vList2"/>
    <dgm:cxn modelId="{666C068C-031D-4FF3-B392-745501AF3E1E}" type="presParOf" srcId="{84E7B8FA-240F-41AD-B411-55C653EE2770}" destId="{F56E9842-5C04-466F-9BDA-731D8CE67EE5}" srcOrd="0" destOrd="0" presId="urn:microsoft.com/office/officeart/2005/8/layout/vList2"/>
    <dgm:cxn modelId="{CAB846A6-A631-4AA1-9F23-E2D87E021A65}" type="presParOf" srcId="{84E7B8FA-240F-41AD-B411-55C653EE2770}" destId="{4ECF982A-A9A3-4B23-B318-476392301FA1}" srcOrd="1" destOrd="0" presId="urn:microsoft.com/office/officeart/2005/8/layout/vList2"/>
    <dgm:cxn modelId="{32DD7BF2-AB3F-4D4A-A791-2FBE42BF8881}" type="presParOf" srcId="{84E7B8FA-240F-41AD-B411-55C653EE2770}" destId="{E1766D4A-3CA1-4972-A9CA-1D8C1486CC27}" srcOrd="2" destOrd="0" presId="urn:microsoft.com/office/officeart/2005/8/layout/vList2"/>
    <dgm:cxn modelId="{0E7683DF-F24E-4D7E-AB87-58BA770B799E}" type="presParOf" srcId="{84E7B8FA-240F-41AD-B411-55C653EE2770}" destId="{5CA2C364-11A4-4384-A639-369C538BC0CC}" srcOrd="3" destOrd="0" presId="urn:microsoft.com/office/officeart/2005/8/layout/vList2"/>
    <dgm:cxn modelId="{7F2B5B58-D44F-4FAA-874C-8968D9055E28}" type="presParOf" srcId="{84E7B8FA-240F-41AD-B411-55C653EE2770}" destId="{5B559FA2-256C-4A98-927F-D42C1093E0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B6EA2-21CA-440F-8404-5EB22B343963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00B5415-0BCC-4163-8774-797D6E797A56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доступности и качества образования;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E06E-2237-4E7A-B90B-E2C33266E03F}" type="parTrans" cxnId="{BA564E86-32D5-4932-BFF6-8998530C49D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AEDB5-BCB9-453F-B138-BB069283C5E5}" type="sibTrans" cxnId="{BA564E86-32D5-4932-BFF6-8998530C49D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50E90-675E-4981-846A-E431418948A7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обеспечения  непрерывности образования;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974C9-3DB6-47B4-A187-BC2A38E3105A}" type="parTrans" cxnId="{F9C29F16-0F35-4367-856B-E66F9712184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E0C9D-004F-4608-B166-DC2EB0205C15}" type="sibTrans" cxnId="{F9C29F16-0F35-4367-856B-E66F9712184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ACE00-B677-487B-89CA-E3C44476B40B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образования и общественного участия;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6B38A-AA5C-4C38-A0F7-37DEDC3C6A6F}" type="parTrans" cxnId="{883952DB-3076-4572-965E-33FDDBCB471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8FBF6-7497-4619-833A-27398E00C29B}" type="sibTrans" cxnId="{883952DB-3076-4572-965E-33FDDBCB471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C88E6-F6E3-4F03-A4A5-924FEBFF93C0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инновационного развития образования.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5EB09-A2F9-447C-80F8-2AE66E201299}" type="parTrans" cxnId="{C4517776-862A-4519-B5C4-494EEEE0915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5BD06-4A6D-4B1A-8AA6-0925D1AA2AE6}" type="sibTrans" cxnId="{C4517776-862A-4519-B5C4-494EEEE0915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64641-7B52-4970-8069-B228B5BB6F90}" type="pres">
      <dgm:prSet presAssocID="{6EAB6EA2-21CA-440F-8404-5EB22B3439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EFC4E-79E1-4560-B276-DE66C975CEAE}" type="pres">
      <dgm:prSet presAssocID="{200B5415-0BCC-4163-8774-797D6E797A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9DE8E-8AFB-4DDD-B14C-A60709951EC1}" type="pres">
      <dgm:prSet presAssocID="{997AEDB5-BCB9-453F-B138-BB069283C5E5}" presName="spacer" presStyleCnt="0"/>
      <dgm:spPr/>
      <dgm:t>
        <a:bodyPr/>
        <a:lstStyle/>
        <a:p>
          <a:endParaRPr lang="ru-RU"/>
        </a:p>
      </dgm:t>
    </dgm:pt>
    <dgm:pt modelId="{6E405D80-F700-46E0-9CF9-4AEE9AC3874D}" type="pres">
      <dgm:prSet presAssocID="{42D50E90-675E-4981-846A-E43141894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23F15-195E-4E0B-A366-7B957B741E5A}" type="pres">
      <dgm:prSet presAssocID="{CF7E0C9D-004F-4608-B166-DC2EB0205C15}" presName="spacer" presStyleCnt="0"/>
      <dgm:spPr/>
      <dgm:t>
        <a:bodyPr/>
        <a:lstStyle/>
        <a:p>
          <a:endParaRPr lang="ru-RU"/>
        </a:p>
      </dgm:t>
    </dgm:pt>
    <dgm:pt modelId="{8D6948DC-90C3-4F7C-BB37-1B72DF84EE89}" type="pres">
      <dgm:prSet presAssocID="{15AACE00-B677-487B-89CA-E3C44476B4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06720-2147-4A1B-98F6-C87C85839728}" type="pres">
      <dgm:prSet presAssocID="{3928FBF6-7497-4619-833A-27398E00C29B}" presName="spacer" presStyleCnt="0"/>
      <dgm:spPr/>
      <dgm:t>
        <a:bodyPr/>
        <a:lstStyle/>
        <a:p>
          <a:endParaRPr lang="ru-RU"/>
        </a:p>
      </dgm:t>
    </dgm:pt>
    <dgm:pt modelId="{CB418222-F221-4AA8-9E9D-FA9DD1A4FEC4}" type="pres">
      <dgm:prSet presAssocID="{5BEC88E6-F6E3-4F03-A4A5-924FEBFF93C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BD68E-10D6-4E8A-94F6-E8506213E16B}" type="presOf" srcId="{6EAB6EA2-21CA-440F-8404-5EB22B343963}" destId="{76164641-7B52-4970-8069-B228B5BB6F90}" srcOrd="0" destOrd="0" presId="urn:microsoft.com/office/officeart/2005/8/layout/vList2"/>
    <dgm:cxn modelId="{7EE86A80-F957-4ED6-85A7-00367E322DBE}" type="presOf" srcId="{15AACE00-B677-487B-89CA-E3C44476B40B}" destId="{8D6948DC-90C3-4F7C-BB37-1B72DF84EE89}" srcOrd="0" destOrd="0" presId="urn:microsoft.com/office/officeart/2005/8/layout/vList2"/>
    <dgm:cxn modelId="{BCB06518-9B58-43F7-866B-216552FF44A0}" type="presOf" srcId="{42D50E90-675E-4981-846A-E431418948A7}" destId="{6E405D80-F700-46E0-9CF9-4AEE9AC3874D}" srcOrd="0" destOrd="0" presId="urn:microsoft.com/office/officeart/2005/8/layout/vList2"/>
    <dgm:cxn modelId="{883952DB-3076-4572-965E-33FDDBCB4713}" srcId="{6EAB6EA2-21CA-440F-8404-5EB22B343963}" destId="{15AACE00-B677-487B-89CA-E3C44476B40B}" srcOrd="2" destOrd="0" parTransId="{4966B38A-AA5C-4C38-A0F7-37DEDC3C6A6F}" sibTransId="{3928FBF6-7497-4619-833A-27398E00C29B}"/>
    <dgm:cxn modelId="{C4517776-862A-4519-B5C4-494EEEE0915D}" srcId="{6EAB6EA2-21CA-440F-8404-5EB22B343963}" destId="{5BEC88E6-F6E3-4F03-A4A5-924FEBFF93C0}" srcOrd="3" destOrd="0" parTransId="{E805EB09-A2F9-447C-80F8-2AE66E201299}" sibTransId="{58D5BD06-4A6D-4B1A-8AA6-0925D1AA2AE6}"/>
    <dgm:cxn modelId="{485551FD-F21D-4AAA-9A2A-591356E55612}" type="presOf" srcId="{5BEC88E6-F6E3-4F03-A4A5-924FEBFF93C0}" destId="{CB418222-F221-4AA8-9E9D-FA9DD1A4FEC4}" srcOrd="0" destOrd="0" presId="urn:microsoft.com/office/officeart/2005/8/layout/vList2"/>
    <dgm:cxn modelId="{F9C29F16-0F35-4367-856B-E66F97121842}" srcId="{6EAB6EA2-21CA-440F-8404-5EB22B343963}" destId="{42D50E90-675E-4981-846A-E431418948A7}" srcOrd="1" destOrd="0" parTransId="{961974C9-3DB6-47B4-A187-BC2A38E3105A}" sibTransId="{CF7E0C9D-004F-4608-B166-DC2EB0205C15}"/>
    <dgm:cxn modelId="{C8DD57C4-ADA3-435D-93B8-8C5C1C83C455}" type="presOf" srcId="{200B5415-0BCC-4163-8774-797D6E797A56}" destId="{357EFC4E-79E1-4560-B276-DE66C975CEAE}" srcOrd="0" destOrd="0" presId="urn:microsoft.com/office/officeart/2005/8/layout/vList2"/>
    <dgm:cxn modelId="{BA564E86-32D5-4932-BFF6-8998530C49D5}" srcId="{6EAB6EA2-21CA-440F-8404-5EB22B343963}" destId="{200B5415-0BCC-4163-8774-797D6E797A56}" srcOrd="0" destOrd="0" parTransId="{EE22E06E-2237-4E7A-B90B-E2C33266E03F}" sibTransId="{997AEDB5-BCB9-453F-B138-BB069283C5E5}"/>
    <dgm:cxn modelId="{C15B4844-EBA5-4D06-B937-A4AE0A8C924E}" type="presParOf" srcId="{76164641-7B52-4970-8069-B228B5BB6F90}" destId="{357EFC4E-79E1-4560-B276-DE66C975CEAE}" srcOrd="0" destOrd="0" presId="urn:microsoft.com/office/officeart/2005/8/layout/vList2"/>
    <dgm:cxn modelId="{5E45E6FA-24D4-48C8-9FC2-EAAFFC0E683D}" type="presParOf" srcId="{76164641-7B52-4970-8069-B228B5BB6F90}" destId="{2BA9DE8E-8AFB-4DDD-B14C-A60709951EC1}" srcOrd="1" destOrd="0" presId="urn:microsoft.com/office/officeart/2005/8/layout/vList2"/>
    <dgm:cxn modelId="{F16A168B-1268-4633-8FFE-FE002AA273D0}" type="presParOf" srcId="{76164641-7B52-4970-8069-B228B5BB6F90}" destId="{6E405D80-F700-46E0-9CF9-4AEE9AC3874D}" srcOrd="2" destOrd="0" presId="urn:microsoft.com/office/officeart/2005/8/layout/vList2"/>
    <dgm:cxn modelId="{3EA17AD8-330B-4EE3-9607-FEA58EC4B2B5}" type="presParOf" srcId="{76164641-7B52-4970-8069-B228B5BB6F90}" destId="{B6E23F15-195E-4E0B-A366-7B957B741E5A}" srcOrd="3" destOrd="0" presId="urn:microsoft.com/office/officeart/2005/8/layout/vList2"/>
    <dgm:cxn modelId="{93290C1E-42A1-4ABC-95ED-0C4A81186317}" type="presParOf" srcId="{76164641-7B52-4970-8069-B228B5BB6F90}" destId="{8D6948DC-90C3-4F7C-BB37-1B72DF84EE89}" srcOrd="4" destOrd="0" presId="urn:microsoft.com/office/officeart/2005/8/layout/vList2"/>
    <dgm:cxn modelId="{6FD7C672-FB90-4188-818D-44ED7597095E}" type="presParOf" srcId="{76164641-7B52-4970-8069-B228B5BB6F90}" destId="{FB006720-2147-4A1B-98F6-C87C85839728}" srcOrd="5" destOrd="0" presId="urn:microsoft.com/office/officeart/2005/8/layout/vList2"/>
    <dgm:cxn modelId="{28C43269-FB7C-471E-8395-E65B05D0E53E}" type="presParOf" srcId="{76164641-7B52-4970-8069-B228B5BB6F90}" destId="{CB418222-F221-4AA8-9E9D-FA9DD1A4FE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E2E698-7804-4119-ACEC-ADFA7ADBF4CA}" type="doc">
      <dgm:prSet loTypeId="urn:microsoft.com/office/officeart/2005/8/layout/lProcess3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D58AD45-D777-4367-AE0B-825655C4144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ФГОС НОО </a:t>
          </a:r>
        </a:p>
        <a:p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EBFED-D7A0-461E-913D-901390A64BC4}" type="parTrans" cxnId="{4BEF95EA-72A1-4E9C-82B3-CBB64C5B1CDC}">
      <dgm:prSet/>
      <dgm:spPr/>
      <dgm:t>
        <a:bodyPr/>
        <a:lstStyle/>
        <a:p>
          <a:endParaRPr lang="ru-RU"/>
        </a:p>
      </dgm:t>
    </dgm:pt>
    <dgm:pt modelId="{964BDB64-321E-4E9F-9D16-8D06E1190953}" type="sibTrans" cxnId="{4BEF95EA-72A1-4E9C-82B3-CBB64C5B1CDC}">
      <dgm:prSet/>
      <dgm:spPr/>
      <dgm:t>
        <a:bodyPr/>
        <a:lstStyle/>
        <a:p>
          <a:endParaRPr lang="ru-RU"/>
        </a:p>
      </dgm:t>
    </dgm:pt>
    <dgm:pt modelId="{F6952890-E274-4EA9-85D4-41F333E704C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01. 09. 2011 </a:t>
          </a:r>
        </a:p>
      </dgm:t>
    </dgm:pt>
    <dgm:pt modelId="{C41523D7-E575-41F7-9D9D-04034FDF541A}" type="parTrans" cxnId="{B04A6EC0-8977-4F21-96A0-F455706E9F54}">
      <dgm:prSet/>
      <dgm:spPr/>
      <dgm:t>
        <a:bodyPr/>
        <a:lstStyle/>
        <a:p>
          <a:endParaRPr lang="ru-RU"/>
        </a:p>
      </dgm:t>
    </dgm:pt>
    <dgm:pt modelId="{F93A37EB-4FCE-4612-9C5F-4025F9207A0E}" type="sibTrans" cxnId="{B04A6EC0-8977-4F21-96A0-F455706E9F54}">
      <dgm:prSet/>
      <dgm:spPr/>
      <dgm:t>
        <a:bodyPr/>
        <a:lstStyle/>
        <a:p>
          <a:endParaRPr lang="ru-RU"/>
        </a:p>
      </dgm:t>
    </dgm:pt>
    <dgm:pt modelId="{5632C3E3-AF3E-41CD-828B-A91D3218754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ООО</a:t>
          </a:r>
        </a:p>
        <a:p>
          <a:endParaRPr lang="ru-RU" sz="2400" dirty="0"/>
        </a:p>
      </dgm:t>
    </dgm:pt>
    <dgm:pt modelId="{07A7E1C3-A93B-424E-8116-A078E476353F}" type="parTrans" cxnId="{FED23D36-F6CE-46B2-B130-AC1A384B0526}">
      <dgm:prSet/>
      <dgm:spPr/>
      <dgm:t>
        <a:bodyPr/>
        <a:lstStyle/>
        <a:p>
          <a:endParaRPr lang="ru-RU"/>
        </a:p>
      </dgm:t>
    </dgm:pt>
    <dgm:pt modelId="{985387B5-91B3-4D52-A77B-39020DDDF9EB}" type="sibTrans" cxnId="{FED23D36-F6CE-46B2-B130-AC1A384B0526}">
      <dgm:prSet/>
      <dgm:spPr/>
      <dgm:t>
        <a:bodyPr/>
        <a:lstStyle/>
        <a:p>
          <a:endParaRPr lang="ru-RU"/>
        </a:p>
      </dgm:t>
    </dgm:pt>
    <dgm:pt modelId="{8F808AB1-C596-447A-9F4E-B622FBBC893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ДО </a:t>
          </a:r>
        </a:p>
        <a:p>
          <a:endParaRPr lang="ru-RU" dirty="0"/>
        </a:p>
      </dgm:t>
    </dgm:pt>
    <dgm:pt modelId="{7CBCFA41-4889-4FC9-870B-84CDC4FC9C3A}" type="parTrans" cxnId="{96458580-3AD7-4149-9B87-7E700209F762}">
      <dgm:prSet/>
      <dgm:spPr/>
      <dgm:t>
        <a:bodyPr/>
        <a:lstStyle/>
        <a:p>
          <a:endParaRPr lang="ru-RU"/>
        </a:p>
      </dgm:t>
    </dgm:pt>
    <dgm:pt modelId="{D6651C20-9C8B-47A3-8454-3F3331263C26}" type="sibTrans" cxnId="{96458580-3AD7-4149-9B87-7E700209F762}">
      <dgm:prSet/>
      <dgm:spPr/>
      <dgm:t>
        <a:bodyPr/>
        <a:lstStyle/>
        <a:p>
          <a:endParaRPr lang="ru-RU"/>
        </a:p>
      </dgm:t>
    </dgm:pt>
    <dgm:pt modelId="{800BAF0F-C40A-40ED-A735-4508267C34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01.01.2016  </a:t>
          </a:r>
          <a:endParaRPr lang="ru-RU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96A485-F1A4-464F-B82F-872769499BEC}" type="parTrans" cxnId="{38A7C6A3-4D1F-4F02-AB84-D11947A97DF6}">
      <dgm:prSet/>
      <dgm:spPr/>
      <dgm:t>
        <a:bodyPr/>
        <a:lstStyle/>
        <a:p>
          <a:endParaRPr lang="ru-RU"/>
        </a:p>
      </dgm:t>
    </dgm:pt>
    <dgm:pt modelId="{1D01744C-4343-4B4A-80EA-8645287C6841}" type="sibTrans" cxnId="{38A7C6A3-4D1F-4F02-AB84-D11947A97DF6}">
      <dgm:prSet/>
      <dgm:spPr/>
      <dgm:t>
        <a:bodyPr/>
        <a:lstStyle/>
        <a:p>
          <a:endParaRPr lang="ru-RU"/>
        </a:p>
      </dgm:t>
    </dgm:pt>
    <dgm:pt modelId="{9763F58D-AAEE-4B95-8570-4120D28256D6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01. 09. 2011 </a:t>
          </a:r>
        </a:p>
      </dgm:t>
    </dgm:pt>
    <dgm:pt modelId="{2A561AB4-D412-4E79-B0C9-4877EED1DF7F}" type="parTrans" cxnId="{24168003-78F0-46CA-B4E3-B88787075D8A}">
      <dgm:prSet/>
      <dgm:spPr/>
      <dgm:t>
        <a:bodyPr/>
        <a:lstStyle/>
        <a:p>
          <a:endParaRPr lang="ru-RU"/>
        </a:p>
      </dgm:t>
    </dgm:pt>
    <dgm:pt modelId="{9EDFB2A2-5736-4891-90CD-3D70E9D314C3}" type="sibTrans" cxnId="{24168003-78F0-46CA-B4E3-B88787075D8A}">
      <dgm:prSet/>
      <dgm:spPr/>
      <dgm:t>
        <a:bodyPr/>
        <a:lstStyle/>
        <a:p>
          <a:endParaRPr lang="ru-RU"/>
        </a:p>
      </dgm:t>
    </dgm:pt>
    <dgm:pt modelId="{D3A178BB-D802-4617-9B29-4D45FF1C0277}" type="pres">
      <dgm:prSet presAssocID="{BBE2E698-7804-4119-ACEC-ADFA7ADBF4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5E733F-8EB2-44EC-9F2C-6CCC330C8F18}" type="pres">
      <dgm:prSet presAssocID="{4D58AD45-D777-4367-AE0B-825655C41444}" presName="horFlow" presStyleCnt="0"/>
      <dgm:spPr/>
      <dgm:t>
        <a:bodyPr/>
        <a:lstStyle/>
        <a:p>
          <a:endParaRPr lang="ru-RU"/>
        </a:p>
      </dgm:t>
    </dgm:pt>
    <dgm:pt modelId="{91C1ECDA-5FE3-4F1D-BB50-4F0D09F4C58D}" type="pres">
      <dgm:prSet presAssocID="{4D58AD45-D777-4367-AE0B-825655C41444}" presName="bigChev" presStyleLbl="node1" presStyleIdx="0" presStyleCnt="3" custScaleX="126665"/>
      <dgm:spPr/>
      <dgm:t>
        <a:bodyPr/>
        <a:lstStyle/>
        <a:p>
          <a:endParaRPr lang="ru-RU"/>
        </a:p>
      </dgm:t>
    </dgm:pt>
    <dgm:pt modelId="{C5FE1B5E-A9A2-4911-A147-7D790E314DB7}" type="pres">
      <dgm:prSet presAssocID="{C41523D7-E575-41F7-9D9D-04034FDF541A}" presName="parTrans" presStyleCnt="0"/>
      <dgm:spPr/>
      <dgm:t>
        <a:bodyPr/>
        <a:lstStyle/>
        <a:p>
          <a:endParaRPr lang="ru-RU"/>
        </a:p>
      </dgm:t>
    </dgm:pt>
    <dgm:pt modelId="{4DAA0899-CD55-49DC-8E27-42CF079B2097}" type="pres">
      <dgm:prSet presAssocID="{F6952890-E274-4EA9-85D4-41F333E704C4}" presName="node" presStyleLbl="alignAccFollowNode1" presStyleIdx="0" presStyleCnt="3" custScaleX="192008" custScaleY="108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66134-C8FE-4B64-8D70-8F7BFE99CBE1}" type="pres">
      <dgm:prSet presAssocID="{F93A37EB-4FCE-4612-9C5F-4025F9207A0E}" presName="sibTrans" presStyleCnt="0"/>
      <dgm:spPr/>
      <dgm:t>
        <a:bodyPr/>
        <a:lstStyle/>
        <a:p>
          <a:endParaRPr lang="ru-RU"/>
        </a:p>
      </dgm:t>
    </dgm:pt>
    <dgm:pt modelId="{6D229D9D-424A-4B0C-96CE-3DA9DC41159A}" type="pres">
      <dgm:prSet presAssocID="{9763F58D-AAEE-4B95-8570-4120D28256D6}" presName="node" presStyleLbl="alignAccFollowNode1" presStyleIdx="1" presStyleCnt="3" custScaleX="202647" custScaleY="109287" custLinFactX="-158465" custLinFactY="48433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4C325-D918-49EA-96CB-4F42E177DBC1}" type="pres">
      <dgm:prSet presAssocID="{4D58AD45-D777-4367-AE0B-825655C41444}" presName="vSp" presStyleCnt="0"/>
      <dgm:spPr/>
      <dgm:t>
        <a:bodyPr/>
        <a:lstStyle/>
        <a:p>
          <a:endParaRPr lang="ru-RU"/>
        </a:p>
      </dgm:t>
    </dgm:pt>
    <dgm:pt modelId="{8BD1C730-8239-4DD5-9FE5-AF1986DD6A10}" type="pres">
      <dgm:prSet presAssocID="{5632C3E3-AF3E-41CD-828B-A91D3218754A}" presName="horFlow" presStyleCnt="0"/>
      <dgm:spPr/>
      <dgm:t>
        <a:bodyPr/>
        <a:lstStyle/>
        <a:p>
          <a:endParaRPr lang="ru-RU"/>
        </a:p>
      </dgm:t>
    </dgm:pt>
    <dgm:pt modelId="{8F0D42CF-D871-4604-97FA-0A1F420D602A}" type="pres">
      <dgm:prSet presAssocID="{5632C3E3-AF3E-41CD-828B-A91D3218754A}" presName="bigChev" presStyleLbl="node1" presStyleIdx="1" presStyleCnt="3" custScaleX="126140"/>
      <dgm:spPr/>
      <dgm:t>
        <a:bodyPr/>
        <a:lstStyle/>
        <a:p>
          <a:endParaRPr lang="ru-RU"/>
        </a:p>
      </dgm:t>
    </dgm:pt>
    <dgm:pt modelId="{A12E5470-7182-474C-9F34-4224B95EECEC}" type="pres">
      <dgm:prSet presAssocID="{5632C3E3-AF3E-41CD-828B-A91D3218754A}" presName="vSp" presStyleCnt="0"/>
      <dgm:spPr/>
      <dgm:t>
        <a:bodyPr/>
        <a:lstStyle/>
        <a:p>
          <a:endParaRPr lang="ru-RU"/>
        </a:p>
      </dgm:t>
    </dgm:pt>
    <dgm:pt modelId="{6358B497-D6CA-4920-8A1C-E94FC96C6CD4}" type="pres">
      <dgm:prSet presAssocID="{8F808AB1-C596-447A-9F4E-B622FBBC8930}" presName="horFlow" presStyleCnt="0"/>
      <dgm:spPr/>
      <dgm:t>
        <a:bodyPr/>
        <a:lstStyle/>
        <a:p>
          <a:endParaRPr lang="ru-RU"/>
        </a:p>
      </dgm:t>
    </dgm:pt>
    <dgm:pt modelId="{0EAF251C-F5FD-4249-AF23-EC0EDC973197}" type="pres">
      <dgm:prSet presAssocID="{8F808AB1-C596-447A-9F4E-B622FBBC8930}" presName="bigChev" presStyleLbl="node1" presStyleIdx="2" presStyleCnt="3" custScaleX="126644"/>
      <dgm:spPr/>
      <dgm:t>
        <a:bodyPr/>
        <a:lstStyle/>
        <a:p>
          <a:endParaRPr lang="ru-RU"/>
        </a:p>
      </dgm:t>
    </dgm:pt>
    <dgm:pt modelId="{774063BC-6EE8-4C67-98B6-1E8C4799F580}" type="pres">
      <dgm:prSet presAssocID="{6296A485-F1A4-464F-B82F-872769499BEC}" presName="parTrans" presStyleCnt="0"/>
      <dgm:spPr/>
      <dgm:t>
        <a:bodyPr/>
        <a:lstStyle/>
        <a:p>
          <a:endParaRPr lang="ru-RU"/>
        </a:p>
      </dgm:t>
    </dgm:pt>
    <dgm:pt modelId="{620587A1-FE72-410A-A811-745739CF7291}" type="pres">
      <dgm:prSet presAssocID="{800BAF0F-C40A-40ED-A735-4508267C3460}" presName="node" presStyleLbl="alignAccFollowNode1" presStyleIdx="2" presStyleCnt="3" custScaleX="200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72B50-BBEB-4DE2-B99C-66E9D09312CD}" type="presOf" srcId="{9763F58D-AAEE-4B95-8570-4120D28256D6}" destId="{6D229D9D-424A-4B0C-96CE-3DA9DC41159A}" srcOrd="0" destOrd="0" presId="urn:microsoft.com/office/officeart/2005/8/layout/lProcess3"/>
    <dgm:cxn modelId="{96458580-3AD7-4149-9B87-7E700209F762}" srcId="{BBE2E698-7804-4119-ACEC-ADFA7ADBF4CA}" destId="{8F808AB1-C596-447A-9F4E-B622FBBC8930}" srcOrd="2" destOrd="0" parTransId="{7CBCFA41-4889-4FC9-870B-84CDC4FC9C3A}" sibTransId="{D6651C20-9C8B-47A3-8454-3F3331263C26}"/>
    <dgm:cxn modelId="{FA8DFD12-F8FC-4D05-A656-6A3EB34F7E96}" type="presOf" srcId="{BBE2E698-7804-4119-ACEC-ADFA7ADBF4CA}" destId="{D3A178BB-D802-4617-9B29-4D45FF1C0277}" srcOrd="0" destOrd="0" presId="urn:microsoft.com/office/officeart/2005/8/layout/lProcess3"/>
    <dgm:cxn modelId="{B04A6EC0-8977-4F21-96A0-F455706E9F54}" srcId="{4D58AD45-D777-4367-AE0B-825655C41444}" destId="{F6952890-E274-4EA9-85D4-41F333E704C4}" srcOrd="0" destOrd="0" parTransId="{C41523D7-E575-41F7-9D9D-04034FDF541A}" sibTransId="{F93A37EB-4FCE-4612-9C5F-4025F9207A0E}"/>
    <dgm:cxn modelId="{BB68B1ED-C2D4-4B3E-AEB2-3090496BE5A1}" type="presOf" srcId="{800BAF0F-C40A-40ED-A735-4508267C3460}" destId="{620587A1-FE72-410A-A811-745739CF7291}" srcOrd="0" destOrd="0" presId="urn:microsoft.com/office/officeart/2005/8/layout/lProcess3"/>
    <dgm:cxn modelId="{38A7C6A3-4D1F-4F02-AB84-D11947A97DF6}" srcId="{8F808AB1-C596-447A-9F4E-B622FBBC8930}" destId="{800BAF0F-C40A-40ED-A735-4508267C3460}" srcOrd="0" destOrd="0" parTransId="{6296A485-F1A4-464F-B82F-872769499BEC}" sibTransId="{1D01744C-4343-4B4A-80EA-8645287C6841}"/>
    <dgm:cxn modelId="{7A2AB6AA-0EAE-49C4-823B-E84EFD5B2D4D}" type="presOf" srcId="{4D58AD45-D777-4367-AE0B-825655C41444}" destId="{91C1ECDA-5FE3-4F1D-BB50-4F0D09F4C58D}" srcOrd="0" destOrd="0" presId="urn:microsoft.com/office/officeart/2005/8/layout/lProcess3"/>
    <dgm:cxn modelId="{4EFB5E63-AE3E-4915-A103-F9A70BF1392D}" type="presOf" srcId="{8F808AB1-C596-447A-9F4E-B622FBBC8930}" destId="{0EAF251C-F5FD-4249-AF23-EC0EDC973197}" srcOrd="0" destOrd="0" presId="urn:microsoft.com/office/officeart/2005/8/layout/lProcess3"/>
    <dgm:cxn modelId="{4BEF95EA-72A1-4E9C-82B3-CBB64C5B1CDC}" srcId="{BBE2E698-7804-4119-ACEC-ADFA7ADBF4CA}" destId="{4D58AD45-D777-4367-AE0B-825655C41444}" srcOrd="0" destOrd="0" parTransId="{67AEBFED-D7A0-461E-913D-901390A64BC4}" sibTransId="{964BDB64-321E-4E9F-9D16-8D06E1190953}"/>
    <dgm:cxn modelId="{24168003-78F0-46CA-B4E3-B88787075D8A}" srcId="{4D58AD45-D777-4367-AE0B-825655C41444}" destId="{9763F58D-AAEE-4B95-8570-4120D28256D6}" srcOrd="1" destOrd="0" parTransId="{2A561AB4-D412-4E79-B0C9-4877EED1DF7F}" sibTransId="{9EDFB2A2-5736-4891-90CD-3D70E9D314C3}"/>
    <dgm:cxn modelId="{3A6B2408-9510-401B-AA97-6857EF31EBF7}" type="presOf" srcId="{F6952890-E274-4EA9-85D4-41F333E704C4}" destId="{4DAA0899-CD55-49DC-8E27-42CF079B2097}" srcOrd="0" destOrd="0" presId="urn:microsoft.com/office/officeart/2005/8/layout/lProcess3"/>
    <dgm:cxn modelId="{FED23D36-F6CE-46B2-B130-AC1A384B0526}" srcId="{BBE2E698-7804-4119-ACEC-ADFA7ADBF4CA}" destId="{5632C3E3-AF3E-41CD-828B-A91D3218754A}" srcOrd="1" destOrd="0" parTransId="{07A7E1C3-A93B-424E-8116-A078E476353F}" sibTransId="{985387B5-91B3-4D52-A77B-39020DDDF9EB}"/>
    <dgm:cxn modelId="{0A66B295-8590-4974-8073-3067B57A979C}" type="presOf" srcId="{5632C3E3-AF3E-41CD-828B-A91D3218754A}" destId="{8F0D42CF-D871-4604-97FA-0A1F420D602A}" srcOrd="0" destOrd="0" presId="urn:microsoft.com/office/officeart/2005/8/layout/lProcess3"/>
    <dgm:cxn modelId="{1E987FB8-6219-4798-90D7-770429B3D6DB}" type="presParOf" srcId="{D3A178BB-D802-4617-9B29-4D45FF1C0277}" destId="{275E733F-8EB2-44EC-9F2C-6CCC330C8F18}" srcOrd="0" destOrd="0" presId="urn:microsoft.com/office/officeart/2005/8/layout/lProcess3"/>
    <dgm:cxn modelId="{EF09B317-6E66-4818-8C39-82EB36A0448D}" type="presParOf" srcId="{275E733F-8EB2-44EC-9F2C-6CCC330C8F18}" destId="{91C1ECDA-5FE3-4F1D-BB50-4F0D09F4C58D}" srcOrd="0" destOrd="0" presId="urn:microsoft.com/office/officeart/2005/8/layout/lProcess3"/>
    <dgm:cxn modelId="{0816BD75-C68E-4D3F-9DD8-5C97DAC421C2}" type="presParOf" srcId="{275E733F-8EB2-44EC-9F2C-6CCC330C8F18}" destId="{C5FE1B5E-A9A2-4911-A147-7D790E314DB7}" srcOrd="1" destOrd="0" presId="urn:microsoft.com/office/officeart/2005/8/layout/lProcess3"/>
    <dgm:cxn modelId="{6E1A3D42-5EEB-4169-8C39-ADE1ED7AFFE6}" type="presParOf" srcId="{275E733F-8EB2-44EC-9F2C-6CCC330C8F18}" destId="{4DAA0899-CD55-49DC-8E27-42CF079B2097}" srcOrd="2" destOrd="0" presId="urn:microsoft.com/office/officeart/2005/8/layout/lProcess3"/>
    <dgm:cxn modelId="{DEFB3021-1BD2-4881-9903-C62635B35969}" type="presParOf" srcId="{275E733F-8EB2-44EC-9F2C-6CCC330C8F18}" destId="{89866134-C8FE-4B64-8D70-8F7BFE99CBE1}" srcOrd="3" destOrd="0" presId="urn:microsoft.com/office/officeart/2005/8/layout/lProcess3"/>
    <dgm:cxn modelId="{4E5607C7-CC5E-428D-AEDB-1E97EF3E0F5F}" type="presParOf" srcId="{275E733F-8EB2-44EC-9F2C-6CCC330C8F18}" destId="{6D229D9D-424A-4B0C-96CE-3DA9DC41159A}" srcOrd="4" destOrd="0" presId="urn:microsoft.com/office/officeart/2005/8/layout/lProcess3"/>
    <dgm:cxn modelId="{D16619ED-44D2-4178-9749-F741D3708C98}" type="presParOf" srcId="{D3A178BB-D802-4617-9B29-4D45FF1C0277}" destId="{47E4C325-D918-49EA-96CB-4F42E177DBC1}" srcOrd="1" destOrd="0" presId="urn:microsoft.com/office/officeart/2005/8/layout/lProcess3"/>
    <dgm:cxn modelId="{ED2C25F7-E2C3-48C6-ABB1-D550AF715A5C}" type="presParOf" srcId="{D3A178BB-D802-4617-9B29-4D45FF1C0277}" destId="{8BD1C730-8239-4DD5-9FE5-AF1986DD6A10}" srcOrd="2" destOrd="0" presId="urn:microsoft.com/office/officeart/2005/8/layout/lProcess3"/>
    <dgm:cxn modelId="{C5F60D40-D6D6-49CE-B43B-F441D19954F0}" type="presParOf" srcId="{8BD1C730-8239-4DD5-9FE5-AF1986DD6A10}" destId="{8F0D42CF-D871-4604-97FA-0A1F420D602A}" srcOrd="0" destOrd="0" presId="urn:microsoft.com/office/officeart/2005/8/layout/lProcess3"/>
    <dgm:cxn modelId="{D5008C2B-6A47-4C17-85E4-F51CE9DA0814}" type="presParOf" srcId="{D3A178BB-D802-4617-9B29-4D45FF1C0277}" destId="{A12E5470-7182-474C-9F34-4224B95EECEC}" srcOrd="3" destOrd="0" presId="urn:microsoft.com/office/officeart/2005/8/layout/lProcess3"/>
    <dgm:cxn modelId="{D92FFC0F-85AE-48FE-9E7F-D6A8142C1DE0}" type="presParOf" srcId="{D3A178BB-D802-4617-9B29-4D45FF1C0277}" destId="{6358B497-D6CA-4920-8A1C-E94FC96C6CD4}" srcOrd="4" destOrd="0" presId="urn:microsoft.com/office/officeart/2005/8/layout/lProcess3"/>
    <dgm:cxn modelId="{C6671078-7D82-4755-BAE8-5AD08F181F09}" type="presParOf" srcId="{6358B497-D6CA-4920-8A1C-E94FC96C6CD4}" destId="{0EAF251C-F5FD-4249-AF23-EC0EDC973197}" srcOrd="0" destOrd="0" presId="urn:microsoft.com/office/officeart/2005/8/layout/lProcess3"/>
    <dgm:cxn modelId="{2087731D-98CC-44E9-80DE-9C92A9513516}" type="presParOf" srcId="{6358B497-D6CA-4920-8A1C-E94FC96C6CD4}" destId="{774063BC-6EE8-4C67-98B6-1E8C4799F580}" srcOrd="1" destOrd="0" presId="urn:microsoft.com/office/officeart/2005/8/layout/lProcess3"/>
    <dgm:cxn modelId="{110D6441-D27E-43EC-9012-2D5A310A14BD}" type="presParOf" srcId="{6358B497-D6CA-4920-8A1C-E94FC96C6CD4}" destId="{620587A1-FE72-410A-A811-745739CF729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CF9FC5-2FFC-4DD2-A738-B82BE9837888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7F570FED-ACDC-413B-8D45-0A871FA705C4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и организационные условия 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DA42C-13A0-4182-B877-E466F0E5A58F}" type="parTrans" cxnId="{5BFE5D94-2C8E-4BC1-BC6A-A4389771515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99578-26D2-4C62-817A-C5F59A8BA005}" type="sibTrans" cxnId="{5BFE5D94-2C8E-4BC1-BC6A-A4389771515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F37B4-8D11-476B-A656-A8BF25AAD650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нормативно-правовое обеспечение; 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6C4F0-8417-480C-B364-E7FE9C3949E0}" type="parTrans" cxnId="{E0022070-C196-4308-9A39-F6BD0CD2E20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69D2B-0A31-41B6-A2E8-420445B042B1}" type="sibTrans" cxnId="{E0022070-C196-4308-9A39-F6BD0CD2E20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886CE-7F69-4DD9-A872-87D6D863292F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обеспечение; 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4BDB8-0EC9-47EF-BBEB-29120B2C5EC7}" type="parTrans" cxnId="{45A1E2C6-DD25-4FDA-8F42-07423D43AC6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98710-4414-4529-B6AA-8595DEB7EDE6}" type="sibTrans" cxnId="{45A1E2C6-DD25-4FDA-8F42-07423D43AC6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1D9C1-8F0F-4627-A4DC-9BF79D8B85E2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;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4C643-7EAE-4539-AC8E-133C3A22ECA9}" type="parTrans" cxnId="{48A0FBCB-D330-4B40-9BF5-7BF4CC4A66F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6BC89-2D1A-486B-8027-CA0F8DBABD12}" type="sibTrans" cxnId="{48A0FBCB-D330-4B40-9BF5-7BF4CC4A66F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DB992-24EF-43B8-A8DE-E6574BD0ECCB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финансово-экономическое обеспечение 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D5079-B71A-4676-A246-7D919F8119C7}" type="parTrans" cxnId="{50B06530-AF28-4883-955E-7588F826EB8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A4F75-BC32-4DA1-BC86-F9E17DDF735A}" type="sibTrans" cxnId="{50B06530-AF28-4883-955E-7588F826EB8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CF397-C91C-4D38-9481-DACCE551E23E}" type="pres">
      <dgm:prSet presAssocID="{B6CF9FC5-2FFC-4DD2-A738-B82BE9837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BF3C7-CEBC-4528-9C76-722D74A41EA8}" type="pres">
      <dgm:prSet presAssocID="{7F570FED-ACDC-413B-8D45-0A871FA705C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F701A-DA51-4CE5-9E1F-388621BEBB35}" type="pres">
      <dgm:prSet presAssocID="{AAD99578-26D2-4C62-817A-C5F59A8BA005}" presName="spacer" presStyleCnt="0"/>
      <dgm:spPr/>
      <dgm:t>
        <a:bodyPr/>
        <a:lstStyle/>
        <a:p>
          <a:endParaRPr lang="ru-RU"/>
        </a:p>
      </dgm:t>
    </dgm:pt>
    <dgm:pt modelId="{6C3906D1-AE3F-431A-8B13-322A52FCA2A8}" type="pres">
      <dgm:prSet presAssocID="{DD1F37B4-8D11-476B-A656-A8BF25AAD6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8ED64-E8AE-49EC-A744-C8D4B56122B6}" type="pres">
      <dgm:prSet presAssocID="{A6F69D2B-0A31-41B6-A2E8-420445B042B1}" presName="spacer" presStyleCnt="0"/>
      <dgm:spPr/>
      <dgm:t>
        <a:bodyPr/>
        <a:lstStyle/>
        <a:p>
          <a:endParaRPr lang="ru-RU"/>
        </a:p>
      </dgm:t>
    </dgm:pt>
    <dgm:pt modelId="{07C3A94B-16F0-4C8B-AD0F-183E0B248A48}" type="pres">
      <dgm:prSet presAssocID="{DEB886CE-7F69-4DD9-A872-87D6D86329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F2014-AEF1-4F65-A82E-F9607C399AE2}" type="pres">
      <dgm:prSet presAssocID="{36098710-4414-4529-B6AA-8595DEB7EDE6}" presName="spacer" presStyleCnt="0"/>
      <dgm:spPr/>
      <dgm:t>
        <a:bodyPr/>
        <a:lstStyle/>
        <a:p>
          <a:endParaRPr lang="ru-RU"/>
        </a:p>
      </dgm:t>
    </dgm:pt>
    <dgm:pt modelId="{84BBE686-FEB5-456E-9DA5-A3D2C6E7EF1B}" type="pres">
      <dgm:prSet presAssocID="{E2F1D9C1-8F0F-4627-A4DC-9BF79D8B85E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5A208-9DB0-49C8-BAFC-F66FF601F31B}" type="pres">
      <dgm:prSet presAssocID="{5B56BC89-2D1A-486B-8027-CA0F8DBABD12}" presName="spacer" presStyleCnt="0"/>
      <dgm:spPr/>
      <dgm:t>
        <a:bodyPr/>
        <a:lstStyle/>
        <a:p>
          <a:endParaRPr lang="ru-RU"/>
        </a:p>
      </dgm:t>
    </dgm:pt>
    <dgm:pt modelId="{7870367D-321F-4993-A192-469490563F5A}" type="pres">
      <dgm:prSet presAssocID="{788DB992-24EF-43B8-A8DE-E6574BD0ECC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CD5C9-902D-4629-AAF9-14F7EC170CE3}" type="presOf" srcId="{DEB886CE-7F69-4DD9-A872-87D6D863292F}" destId="{07C3A94B-16F0-4C8B-AD0F-183E0B248A48}" srcOrd="0" destOrd="0" presId="urn:microsoft.com/office/officeart/2005/8/layout/vList2"/>
    <dgm:cxn modelId="{45A1E2C6-DD25-4FDA-8F42-07423D43AC6F}" srcId="{B6CF9FC5-2FFC-4DD2-A738-B82BE9837888}" destId="{DEB886CE-7F69-4DD9-A872-87D6D863292F}" srcOrd="2" destOrd="0" parTransId="{7914BDB8-0EC9-47EF-BBEB-29120B2C5EC7}" sibTransId="{36098710-4414-4529-B6AA-8595DEB7EDE6}"/>
    <dgm:cxn modelId="{6F8CB8C0-0581-4252-B715-128CCA8F8EB5}" type="presOf" srcId="{DD1F37B4-8D11-476B-A656-A8BF25AAD650}" destId="{6C3906D1-AE3F-431A-8B13-322A52FCA2A8}" srcOrd="0" destOrd="0" presId="urn:microsoft.com/office/officeart/2005/8/layout/vList2"/>
    <dgm:cxn modelId="{4F92AB0F-0C79-4099-9035-25A15E6F04FA}" type="presOf" srcId="{B6CF9FC5-2FFC-4DD2-A738-B82BE9837888}" destId="{E28CF397-C91C-4D38-9481-DACCE551E23E}" srcOrd="0" destOrd="0" presId="urn:microsoft.com/office/officeart/2005/8/layout/vList2"/>
    <dgm:cxn modelId="{5F9C46A0-63E9-421D-834B-B40CF7C7C330}" type="presOf" srcId="{788DB992-24EF-43B8-A8DE-E6574BD0ECCB}" destId="{7870367D-321F-4993-A192-469490563F5A}" srcOrd="0" destOrd="0" presId="urn:microsoft.com/office/officeart/2005/8/layout/vList2"/>
    <dgm:cxn modelId="{48A0FBCB-D330-4B40-9BF5-7BF4CC4A66F8}" srcId="{B6CF9FC5-2FFC-4DD2-A738-B82BE9837888}" destId="{E2F1D9C1-8F0F-4627-A4DC-9BF79D8B85E2}" srcOrd="3" destOrd="0" parTransId="{3484C643-7EAE-4539-AC8E-133C3A22ECA9}" sibTransId="{5B56BC89-2D1A-486B-8027-CA0F8DBABD12}"/>
    <dgm:cxn modelId="{E0022070-C196-4308-9A39-F6BD0CD2E200}" srcId="{B6CF9FC5-2FFC-4DD2-A738-B82BE9837888}" destId="{DD1F37B4-8D11-476B-A656-A8BF25AAD650}" srcOrd="1" destOrd="0" parTransId="{BF76C4F0-8417-480C-B364-E7FE9C3949E0}" sibTransId="{A6F69D2B-0A31-41B6-A2E8-420445B042B1}"/>
    <dgm:cxn modelId="{D35E428D-FB23-4CC4-8D6A-31916D68C8C2}" type="presOf" srcId="{E2F1D9C1-8F0F-4627-A4DC-9BF79D8B85E2}" destId="{84BBE686-FEB5-456E-9DA5-A3D2C6E7EF1B}" srcOrd="0" destOrd="0" presId="urn:microsoft.com/office/officeart/2005/8/layout/vList2"/>
    <dgm:cxn modelId="{1A7E31B1-4E14-4F4E-9AB5-9AFB70215B05}" type="presOf" srcId="{7F570FED-ACDC-413B-8D45-0A871FA705C4}" destId="{3E7BF3C7-CEBC-4528-9C76-722D74A41EA8}" srcOrd="0" destOrd="0" presId="urn:microsoft.com/office/officeart/2005/8/layout/vList2"/>
    <dgm:cxn modelId="{5BFE5D94-2C8E-4BC1-BC6A-A43897715156}" srcId="{B6CF9FC5-2FFC-4DD2-A738-B82BE9837888}" destId="{7F570FED-ACDC-413B-8D45-0A871FA705C4}" srcOrd="0" destOrd="0" parTransId="{AEADA42C-13A0-4182-B877-E466F0E5A58F}" sibTransId="{AAD99578-26D2-4C62-817A-C5F59A8BA005}"/>
    <dgm:cxn modelId="{50B06530-AF28-4883-955E-7588F826EB89}" srcId="{B6CF9FC5-2FFC-4DD2-A738-B82BE9837888}" destId="{788DB992-24EF-43B8-A8DE-E6574BD0ECCB}" srcOrd="4" destOrd="0" parTransId="{51FD5079-B71A-4676-A246-7D919F8119C7}" sibTransId="{9CAA4F75-BC32-4DA1-BC86-F9E17DDF735A}"/>
    <dgm:cxn modelId="{71AF533C-F220-402D-B406-C451161568B0}" type="presParOf" srcId="{E28CF397-C91C-4D38-9481-DACCE551E23E}" destId="{3E7BF3C7-CEBC-4528-9C76-722D74A41EA8}" srcOrd="0" destOrd="0" presId="urn:microsoft.com/office/officeart/2005/8/layout/vList2"/>
    <dgm:cxn modelId="{5FAD38B2-89F0-4B7E-9250-51479D818623}" type="presParOf" srcId="{E28CF397-C91C-4D38-9481-DACCE551E23E}" destId="{56EF701A-DA51-4CE5-9E1F-388621BEBB35}" srcOrd="1" destOrd="0" presId="urn:microsoft.com/office/officeart/2005/8/layout/vList2"/>
    <dgm:cxn modelId="{E57509A2-54D1-4F95-989E-E3A6704F0350}" type="presParOf" srcId="{E28CF397-C91C-4D38-9481-DACCE551E23E}" destId="{6C3906D1-AE3F-431A-8B13-322A52FCA2A8}" srcOrd="2" destOrd="0" presId="urn:microsoft.com/office/officeart/2005/8/layout/vList2"/>
    <dgm:cxn modelId="{9CFB1E83-BFDF-497F-8241-536B0C9FD59E}" type="presParOf" srcId="{E28CF397-C91C-4D38-9481-DACCE551E23E}" destId="{7978ED64-E8AE-49EC-A744-C8D4B56122B6}" srcOrd="3" destOrd="0" presId="urn:microsoft.com/office/officeart/2005/8/layout/vList2"/>
    <dgm:cxn modelId="{D494C203-7B5A-43AE-95E0-A23DCE892219}" type="presParOf" srcId="{E28CF397-C91C-4D38-9481-DACCE551E23E}" destId="{07C3A94B-16F0-4C8B-AD0F-183E0B248A48}" srcOrd="4" destOrd="0" presId="urn:microsoft.com/office/officeart/2005/8/layout/vList2"/>
    <dgm:cxn modelId="{240DE0C0-2644-4682-A404-4329B0304C70}" type="presParOf" srcId="{E28CF397-C91C-4D38-9481-DACCE551E23E}" destId="{D26F2014-AEF1-4F65-A82E-F9607C399AE2}" srcOrd="5" destOrd="0" presId="urn:microsoft.com/office/officeart/2005/8/layout/vList2"/>
    <dgm:cxn modelId="{A38356B1-46D5-493F-B552-9CE6F4C3B692}" type="presParOf" srcId="{E28CF397-C91C-4D38-9481-DACCE551E23E}" destId="{84BBE686-FEB5-456E-9DA5-A3D2C6E7EF1B}" srcOrd="6" destOrd="0" presId="urn:microsoft.com/office/officeart/2005/8/layout/vList2"/>
    <dgm:cxn modelId="{B81E75F7-3AE0-447D-9372-F78AC7203FE7}" type="presParOf" srcId="{E28CF397-C91C-4D38-9481-DACCE551E23E}" destId="{4795A208-9DB0-49C8-BAFC-F66FF601F31B}" srcOrd="7" destOrd="0" presId="urn:microsoft.com/office/officeart/2005/8/layout/vList2"/>
    <dgm:cxn modelId="{E5DEE0A7-0407-4E1F-9A9E-3AB870C37363}" type="presParOf" srcId="{E28CF397-C91C-4D38-9481-DACCE551E23E}" destId="{7870367D-321F-4993-A192-469490563F5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4E5E9B-3846-4348-8EC4-1EAEA152FC88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70BDD212-1EC8-455B-AAEA-5821E445187B}">
      <dgm:prSet custT="1"/>
      <dgm:spPr/>
      <dgm:t>
        <a:bodyPr/>
        <a:lstStyle/>
        <a:p>
          <a:pPr rtl="0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Стратегия социально- экономического развития муниципального образования городского округа «Ухта» на период до 2020 года.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8BFA6-1468-4A4C-A57E-0FBBE289EF44}" type="parTrans" cxnId="{4500584E-ED3B-41C9-B0ED-C0A47FDD3E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31FD7-9980-4E36-B442-D0840A391B6A}" type="sibTrans" cxnId="{4500584E-ED3B-41C9-B0ED-C0A47FDD3E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17C2D-727A-49D1-8F19-D704DD545055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Программа «Развитие образования на 2014-2020 годы»;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F5401-105F-43DE-9E30-084282734A78}" type="parTrans" cxnId="{FC148BAA-093F-4818-80F2-683F36D9C0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1CF3C-87D1-410A-AF19-6F2D052E5E62}" type="sibTrans" cxnId="{FC148BAA-093F-4818-80F2-683F36D9C0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5F839-821C-44DF-80C4-8A3A03D55C46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-«Дорожная карта» (Изменения в отрасли «Образование» на территории  МОГО «Ухта», направленные на повышение  эффективности образования и науки).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489F7-E4D9-4804-B065-519E8B652438}" type="parTrans" cxnId="{237BF520-6C65-40E9-B249-B8E0E48BE6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E8FAE-AC67-4031-9574-C3E34BB8AA07}" type="sibTrans" cxnId="{237BF520-6C65-40E9-B249-B8E0E48BE6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9DC52-5FE0-4F0B-B52D-4125A6917151}" type="pres">
      <dgm:prSet presAssocID="{944E5E9B-3846-4348-8EC4-1EAEA152FC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6AD29-087F-45D2-8E03-AFB33DA214FB}" type="pres">
      <dgm:prSet presAssocID="{70BDD212-1EC8-455B-AAEA-5821E44518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0EB7B-E49A-4714-95D7-51C7A29CF500}" type="pres">
      <dgm:prSet presAssocID="{05531FD7-9980-4E36-B442-D0840A391B6A}" presName="spacer" presStyleCnt="0"/>
      <dgm:spPr/>
      <dgm:t>
        <a:bodyPr/>
        <a:lstStyle/>
        <a:p>
          <a:endParaRPr lang="ru-RU"/>
        </a:p>
      </dgm:t>
    </dgm:pt>
    <dgm:pt modelId="{1E358347-8C69-4886-A9E4-BEA464B3D3C4}" type="pres">
      <dgm:prSet presAssocID="{9E617C2D-727A-49D1-8F19-D704DD5450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374EC-2EFE-4CEC-8B54-A3FEC98FD647}" type="pres">
      <dgm:prSet presAssocID="{F971CF3C-87D1-410A-AF19-6F2D052E5E62}" presName="spacer" presStyleCnt="0"/>
      <dgm:spPr/>
      <dgm:t>
        <a:bodyPr/>
        <a:lstStyle/>
        <a:p>
          <a:endParaRPr lang="ru-RU"/>
        </a:p>
      </dgm:t>
    </dgm:pt>
    <dgm:pt modelId="{9DC7C92A-C538-4BF6-A0A3-1EF35658239A}" type="pres">
      <dgm:prSet presAssocID="{F765F839-821C-44DF-80C4-8A3A03D55C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BF520-6C65-40E9-B249-B8E0E48BE6BA}" srcId="{944E5E9B-3846-4348-8EC4-1EAEA152FC88}" destId="{F765F839-821C-44DF-80C4-8A3A03D55C46}" srcOrd="2" destOrd="0" parTransId="{7B0489F7-E4D9-4804-B065-519E8B652438}" sibTransId="{11AE8FAE-AC67-4031-9574-C3E34BB8AA07}"/>
    <dgm:cxn modelId="{003E3C56-E0F2-46BB-91B9-FB723781404B}" type="presOf" srcId="{9E617C2D-727A-49D1-8F19-D704DD545055}" destId="{1E358347-8C69-4886-A9E4-BEA464B3D3C4}" srcOrd="0" destOrd="0" presId="urn:microsoft.com/office/officeart/2005/8/layout/vList2"/>
    <dgm:cxn modelId="{4500584E-ED3B-41C9-B0ED-C0A47FDD3E98}" srcId="{944E5E9B-3846-4348-8EC4-1EAEA152FC88}" destId="{70BDD212-1EC8-455B-AAEA-5821E445187B}" srcOrd="0" destOrd="0" parTransId="{7A78BFA6-1468-4A4C-A57E-0FBBE289EF44}" sibTransId="{05531FD7-9980-4E36-B442-D0840A391B6A}"/>
    <dgm:cxn modelId="{35583A81-D767-4E9A-A5E7-8B786F9AD0BD}" type="presOf" srcId="{944E5E9B-3846-4348-8EC4-1EAEA152FC88}" destId="{5489DC52-5FE0-4F0B-B52D-4125A6917151}" srcOrd="0" destOrd="0" presId="urn:microsoft.com/office/officeart/2005/8/layout/vList2"/>
    <dgm:cxn modelId="{F84CBD1A-A334-43F6-8186-29A500CAAA4D}" type="presOf" srcId="{F765F839-821C-44DF-80C4-8A3A03D55C46}" destId="{9DC7C92A-C538-4BF6-A0A3-1EF35658239A}" srcOrd="0" destOrd="0" presId="urn:microsoft.com/office/officeart/2005/8/layout/vList2"/>
    <dgm:cxn modelId="{FC148BAA-093F-4818-80F2-683F36D9C0F1}" srcId="{944E5E9B-3846-4348-8EC4-1EAEA152FC88}" destId="{9E617C2D-727A-49D1-8F19-D704DD545055}" srcOrd="1" destOrd="0" parTransId="{367F5401-105F-43DE-9E30-084282734A78}" sibTransId="{F971CF3C-87D1-410A-AF19-6F2D052E5E62}"/>
    <dgm:cxn modelId="{510502B2-1295-4B04-A77C-9980BF2AFC89}" type="presOf" srcId="{70BDD212-1EC8-455B-AAEA-5821E445187B}" destId="{7226AD29-087F-45D2-8E03-AFB33DA214FB}" srcOrd="0" destOrd="0" presId="urn:microsoft.com/office/officeart/2005/8/layout/vList2"/>
    <dgm:cxn modelId="{2A3C7B18-5D99-4D35-A173-CEA73A4E411E}" type="presParOf" srcId="{5489DC52-5FE0-4F0B-B52D-4125A6917151}" destId="{7226AD29-087F-45D2-8E03-AFB33DA214FB}" srcOrd="0" destOrd="0" presId="urn:microsoft.com/office/officeart/2005/8/layout/vList2"/>
    <dgm:cxn modelId="{D0D89FCA-4210-42F2-B502-EE6B00500C12}" type="presParOf" srcId="{5489DC52-5FE0-4F0B-B52D-4125A6917151}" destId="{72C0EB7B-E49A-4714-95D7-51C7A29CF500}" srcOrd="1" destOrd="0" presId="urn:microsoft.com/office/officeart/2005/8/layout/vList2"/>
    <dgm:cxn modelId="{22A2BCD8-E92A-43C1-A9CF-7428C935959C}" type="presParOf" srcId="{5489DC52-5FE0-4F0B-B52D-4125A6917151}" destId="{1E358347-8C69-4886-A9E4-BEA464B3D3C4}" srcOrd="2" destOrd="0" presId="urn:microsoft.com/office/officeart/2005/8/layout/vList2"/>
    <dgm:cxn modelId="{A751FDB0-E367-476F-99B4-04F2CDE0AFC1}" type="presParOf" srcId="{5489DC52-5FE0-4F0B-B52D-4125A6917151}" destId="{1B8374EC-2EFE-4CEC-8B54-A3FEC98FD647}" srcOrd="3" destOrd="0" presId="urn:microsoft.com/office/officeart/2005/8/layout/vList2"/>
    <dgm:cxn modelId="{D22B8B82-B0C4-4ADC-B412-0A446479BA9C}" type="presParOf" srcId="{5489DC52-5FE0-4F0B-B52D-4125A6917151}" destId="{9DC7C92A-C538-4BF6-A0A3-1EF3565823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B474BD-1EC0-48E6-B37A-A782807EC596}" type="doc">
      <dgm:prSet loTypeId="urn:microsoft.com/office/officeart/2005/8/layout/venn1" loCatId="relationship" qsTypeId="urn:microsoft.com/office/officeart/2005/8/quickstyle/3d1" qsCatId="3D" csTypeId="urn:microsoft.com/office/officeart/2005/8/colors/accent6_5" csCatId="accent6" phldr="1"/>
      <dgm:spPr/>
    </dgm:pt>
    <dgm:pt modelId="{4D9BCF5C-1565-4AE0-8FF1-10AFC4E15ED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ГОУДПО «КРИРО» г. Сыктывкар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935DE-7B13-471C-BB2D-FE319C4757FD}" type="parTrans" cxnId="{8E8B5EBD-5A5E-4BF6-950B-CD4D4843F082}">
      <dgm:prSet/>
      <dgm:spPr/>
      <dgm:t>
        <a:bodyPr/>
        <a:lstStyle/>
        <a:p>
          <a:endParaRPr lang="ru-RU" b="1"/>
        </a:p>
      </dgm:t>
    </dgm:pt>
    <dgm:pt modelId="{7E44241A-A5E4-4986-B5B5-124A375E307E}" type="sibTrans" cxnId="{8E8B5EBD-5A5E-4BF6-950B-CD4D4843F082}">
      <dgm:prSet/>
      <dgm:spPr/>
      <dgm:t>
        <a:bodyPr/>
        <a:lstStyle/>
        <a:p>
          <a:endParaRPr lang="ru-RU" b="1"/>
        </a:p>
      </dgm:t>
    </dgm:pt>
    <dgm:pt modelId="{91D3B0A3-3469-4621-BE64-93FFABE2115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«АПК и ППРО» г. Москва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18253-13BC-4665-8CF4-EAB56EB75AD2}" type="parTrans" cxnId="{68EA5A3C-1A57-47A2-BA6B-A14D2F22317D}">
      <dgm:prSet/>
      <dgm:spPr/>
      <dgm:t>
        <a:bodyPr/>
        <a:lstStyle/>
        <a:p>
          <a:endParaRPr lang="ru-RU" b="1"/>
        </a:p>
      </dgm:t>
    </dgm:pt>
    <dgm:pt modelId="{63DED2C1-E736-474A-80FC-8E140D9B3797}" type="sibTrans" cxnId="{68EA5A3C-1A57-47A2-BA6B-A14D2F22317D}">
      <dgm:prSet/>
      <dgm:spPr/>
      <dgm:t>
        <a:bodyPr/>
        <a:lstStyle/>
        <a:p>
          <a:endParaRPr lang="ru-RU" b="1"/>
        </a:p>
      </dgm:t>
    </dgm:pt>
    <dgm:pt modelId="{EE245762-1E8C-4F96-A226-4D2AF75D6CD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СГУ (КГПИ) г. Сыктывкар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0658B-C5BD-4DBF-8885-72A22DB22F59}" type="parTrans" cxnId="{4A3C3CBA-F6AD-45A7-86D8-2046CE9C3CCD}">
      <dgm:prSet/>
      <dgm:spPr/>
      <dgm:t>
        <a:bodyPr/>
        <a:lstStyle/>
        <a:p>
          <a:endParaRPr lang="ru-RU" b="1"/>
        </a:p>
      </dgm:t>
    </dgm:pt>
    <dgm:pt modelId="{E0BFFBE4-F97C-4138-9906-AE206FE6C0BC}" type="sibTrans" cxnId="{4A3C3CBA-F6AD-45A7-86D8-2046CE9C3CCD}">
      <dgm:prSet/>
      <dgm:spPr/>
      <dgm:t>
        <a:bodyPr/>
        <a:lstStyle/>
        <a:p>
          <a:endParaRPr lang="ru-RU" b="1"/>
        </a:p>
      </dgm:t>
    </dgm:pt>
    <dgm:pt modelId="{38FEF3A6-E62F-4202-8CC1-0FD83D7CC912}" type="pres">
      <dgm:prSet presAssocID="{9BB474BD-1EC0-48E6-B37A-A782807EC596}" presName="compositeShape" presStyleCnt="0">
        <dgm:presLayoutVars>
          <dgm:chMax val="7"/>
          <dgm:dir/>
          <dgm:resizeHandles val="exact"/>
        </dgm:presLayoutVars>
      </dgm:prSet>
      <dgm:spPr/>
    </dgm:pt>
    <dgm:pt modelId="{4C65BDC2-9174-47FF-8F4E-B79FA73EC062}" type="pres">
      <dgm:prSet presAssocID="{4D9BCF5C-1565-4AE0-8FF1-10AFC4E15ED9}" presName="circ1" presStyleLbl="vennNode1" presStyleIdx="0" presStyleCnt="3"/>
      <dgm:spPr/>
      <dgm:t>
        <a:bodyPr/>
        <a:lstStyle/>
        <a:p>
          <a:endParaRPr lang="ru-RU"/>
        </a:p>
      </dgm:t>
    </dgm:pt>
    <dgm:pt modelId="{51594AC8-5FD5-44E1-A094-6142BF01E934}" type="pres">
      <dgm:prSet presAssocID="{4D9BCF5C-1565-4AE0-8FF1-10AFC4E15E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A5A65-DDFF-48C3-9038-3E5C4F585969}" type="pres">
      <dgm:prSet presAssocID="{91D3B0A3-3469-4621-BE64-93FFABE2115D}" presName="circ2" presStyleLbl="vennNode1" presStyleIdx="1" presStyleCnt="3"/>
      <dgm:spPr/>
      <dgm:t>
        <a:bodyPr/>
        <a:lstStyle/>
        <a:p>
          <a:endParaRPr lang="ru-RU"/>
        </a:p>
      </dgm:t>
    </dgm:pt>
    <dgm:pt modelId="{DDA7D385-04FF-47C3-9B74-72B7F00CEC79}" type="pres">
      <dgm:prSet presAssocID="{91D3B0A3-3469-4621-BE64-93FFABE211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2253F-10E6-4F23-AAAF-A0CE480CBADC}" type="pres">
      <dgm:prSet presAssocID="{EE245762-1E8C-4F96-A226-4D2AF75D6CD4}" presName="circ3" presStyleLbl="vennNode1" presStyleIdx="2" presStyleCnt="3"/>
      <dgm:spPr/>
      <dgm:t>
        <a:bodyPr/>
        <a:lstStyle/>
        <a:p>
          <a:endParaRPr lang="ru-RU"/>
        </a:p>
      </dgm:t>
    </dgm:pt>
    <dgm:pt modelId="{91F69ABF-708A-4152-ACA2-8FF2EC5BEF18}" type="pres">
      <dgm:prSet presAssocID="{EE245762-1E8C-4F96-A226-4D2AF75D6C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E977B-1FE2-406C-A2ED-184B8DD2F3FB}" type="presOf" srcId="{9BB474BD-1EC0-48E6-B37A-A782807EC596}" destId="{38FEF3A6-E62F-4202-8CC1-0FD83D7CC912}" srcOrd="0" destOrd="0" presId="urn:microsoft.com/office/officeart/2005/8/layout/venn1"/>
    <dgm:cxn modelId="{68EA5A3C-1A57-47A2-BA6B-A14D2F22317D}" srcId="{9BB474BD-1EC0-48E6-B37A-A782807EC596}" destId="{91D3B0A3-3469-4621-BE64-93FFABE2115D}" srcOrd="1" destOrd="0" parTransId="{3C718253-13BC-4665-8CF4-EAB56EB75AD2}" sibTransId="{63DED2C1-E736-474A-80FC-8E140D9B3797}"/>
    <dgm:cxn modelId="{05EC1484-113C-4DAB-B735-AF42631B2EE0}" type="presOf" srcId="{EE245762-1E8C-4F96-A226-4D2AF75D6CD4}" destId="{91F69ABF-708A-4152-ACA2-8FF2EC5BEF18}" srcOrd="1" destOrd="0" presId="urn:microsoft.com/office/officeart/2005/8/layout/venn1"/>
    <dgm:cxn modelId="{8E8B5EBD-5A5E-4BF6-950B-CD4D4843F082}" srcId="{9BB474BD-1EC0-48E6-B37A-A782807EC596}" destId="{4D9BCF5C-1565-4AE0-8FF1-10AFC4E15ED9}" srcOrd="0" destOrd="0" parTransId="{051935DE-7B13-471C-BB2D-FE319C4757FD}" sibTransId="{7E44241A-A5E4-4986-B5B5-124A375E307E}"/>
    <dgm:cxn modelId="{7910C87E-6074-41DF-B296-035C3E6BE83E}" type="presOf" srcId="{EE245762-1E8C-4F96-A226-4D2AF75D6CD4}" destId="{2052253F-10E6-4F23-AAAF-A0CE480CBADC}" srcOrd="0" destOrd="0" presId="urn:microsoft.com/office/officeart/2005/8/layout/venn1"/>
    <dgm:cxn modelId="{A8AD82DD-DFD7-4DEE-8C46-0CA9466645F7}" type="presOf" srcId="{4D9BCF5C-1565-4AE0-8FF1-10AFC4E15ED9}" destId="{4C65BDC2-9174-47FF-8F4E-B79FA73EC062}" srcOrd="0" destOrd="0" presId="urn:microsoft.com/office/officeart/2005/8/layout/venn1"/>
    <dgm:cxn modelId="{5FB55FEE-1B9B-4744-9CB2-690901775AA2}" type="presOf" srcId="{91D3B0A3-3469-4621-BE64-93FFABE2115D}" destId="{0F5A5A65-DDFF-48C3-9038-3E5C4F585969}" srcOrd="0" destOrd="0" presId="urn:microsoft.com/office/officeart/2005/8/layout/venn1"/>
    <dgm:cxn modelId="{2D277787-E12F-43C4-A3E1-CB3CFB5CC3BD}" type="presOf" srcId="{4D9BCF5C-1565-4AE0-8FF1-10AFC4E15ED9}" destId="{51594AC8-5FD5-44E1-A094-6142BF01E934}" srcOrd="1" destOrd="0" presId="urn:microsoft.com/office/officeart/2005/8/layout/venn1"/>
    <dgm:cxn modelId="{4A3C3CBA-F6AD-45A7-86D8-2046CE9C3CCD}" srcId="{9BB474BD-1EC0-48E6-B37A-A782807EC596}" destId="{EE245762-1E8C-4F96-A226-4D2AF75D6CD4}" srcOrd="2" destOrd="0" parTransId="{8CD0658B-C5BD-4DBF-8885-72A22DB22F59}" sibTransId="{E0BFFBE4-F97C-4138-9906-AE206FE6C0BC}"/>
    <dgm:cxn modelId="{4E38779B-2EFB-473C-ADB2-7AC1F773DFF8}" type="presOf" srcId="{91D3B0A3-3469-4621-BE64-93FFABE2115D}" destId="{DDA7D385-04FF-47C3-9B74-72B7F00CEC79}" srcOrd="1" destOrd="0" presId="urn:microsoft.com/office/officeart/2005/8/layout/venn1"/>
    <dgm:cxn modelId="{444E2057-1F0B-4D5D-981D-AE94BF899B45}" type="presParOf" srcId="{38FEF3A6-E62F-4202-8CC1-0FD83D7CC912}" destId="{4C65BDC2-9174-47FF-8F4E-B79FA73EC062}" srcOrd="0" destOrd="0" presId="urn:microsoft.com/office/officeart/2005/8/layout/venn1"/>
    <dgm:cxn modelId="{01E69287-CB53-4642-A970-5234419A5E2A}" type="presParOf" srcId="{38FEF3A6-E62F-4202-8CC1-0FD83D7CC912}" destId="{51594AC8-5FD5-44E1-A094-6142BF01E934}" srcOrd="1" destOrd="0" presId="urn:microsoft.com/office/officeart/2005/8/layout/venn1"/>
    <dgm:cxn modelId="{5375D8F0-8312-4F8D-9145-72C4858E8B85}" type="presParOf" srcId="{38FEF3A6-E62F-4202-8CC1-0FD83D7CC912}" destId="{0F5A5A65-DDFF-48C3-9038-3E5C4F585969}" srcOrd="2" destOrd="0" presId="urn:microsoft.com/office/officeart/2005/8/layout/venn1"/>
    <dgm:cxn modelId="{E6B7583C-A931-4397-B72D-1862EB2FF65E}" type="presParOf" srcId="{38FEF3A6-E62F-4202-8CC1-0FD83D7CC912}" destId="{DDA7D385-04FF-47C3-9B74-72B7F00CEC79}" srcOrd="3" destOrd="0" presId="urn:microsoft.com/office/officeart/2005/8/layout/venn1"/>
    <dgm:cxn modelId="{11218785-77EF-471A-9F19-C0D49645317A}" type="presParOf" srcId="{38FEF3A6-E62F-4202-8CC1-0FD83D7CC912}" destId="{2052253F-10E6-4F23-AAAF-A0CE480CBADC}" srcOrd="4" destOrd="0" presId="urn:microsoft.com/office/officeart/2005/8/layout/venn1"/>
    <dgm:cxn modelId="{B85323AB-0BDC-4642-91EF-030EA3C71959}" type="presParOf" srcId="{38FEF3A6-E62F-4202-8CC1-0FD83D7CC912}" destId="{91F69ABF-708A-4152-ACA2-8FF2EC5BEF1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2BED6-52B7-43D1-A87A-1B8D5CD28C16}">
      <dsp:nvSpPr>
        <dsp:cNvPr id="0" name=""/>
        <dsp:cNvSpPr/>
      </dsp:nvSpPr>
      <dsp:spPr>
        <a:xfrm>
          <a:off x="0" y="1453"/>
          <a:ext cx="8712968" cy="7055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детский сад (9); 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34442" y="35895"/>
        <a:ext cx="8644084" cy="636657"/>
      </dsp:txXfrm>
    </dsp:sp>
    <dsp:sp modelId="{EF3343C0-B0CD-4D36-8681-5787D511EABB}">
      <dsp:nvSpPr>
        <dsp:cNvPr id="0" name=""/>
        <dsp:cNvSpPr/>
      </dsp:nvSpPr>
      <dsp:spPr>
        <a:xfrm>
          <a:off x="0" y="720354"/>
          <a:ext cx="8712968" cy="7055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детский сад для детей раннего возраста (1); 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34442" y="754796"/>
        <a:ext cx="8644084" cy="636657"/>
      </dsp:txXfrm>
    </dsp:sp>
    <dsp:sp modelId="{69733ABC-3311-44C1-8B34-FD4000CFEFF0}">
      <dsp:nvSpPr>
        <dsp:cNvPr id="0" name=""/>
        <dsp:cNvSpPr/>
      </dsp:nvSpPr>
      <dsp:spPr>
        <a:xfrm>
          <a:off x="0" y="1439256"/>
          <a:ext cx="8712968" cy="7055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детский сад компенсирующего вида (5); 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34442" y="1473698"/>
        <a:ext cx="8644084" cy="636657"/>
      </dsp:txXfrm>
    </dsp:sp>
    <dsp:sp modelId="{CBD83B7F-92D0-47E4-AD56-813FB9E8B53D}">
      <dsp:nvSpPr>
        <dsp:cNvPr id="0" name=""/>
        <dsp:cNvSpPr/>
      </dsp:nvSpPr>
      <dsp:spPr>
        <a:xfrm>
          <a:off x="0" y="2158157"/>
          <a:ext cx="8712968" cy="7055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детский сад комбинированного вида (10);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42" y="2192599"/>
        <a:ext cx="8644084" cy="636657"/>
      </dsp:txXfrm>
    </dsp:sp>
    <dsp:sp modelId="{56E4E647-9789-4ED6-BE45-C12557EFDEE6}">
      <dsp:nvSpPr>
        <dsp:cNvPr id="0" name=""/>
        <dsp:cNvSpPr/>
      </dsp:nvSpPr>
      <dsp:spPr>
        <a:xfrm>
          <a:off x="0" y="2877058"/>
          <a:ext cx="8712968" cy="7055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детский сад общеразвивающего вида с приоритетным осуществлением деятельности по одному из направлений развития воспитанников (22).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34442" y="2911500"/>
        <a:ext cx="8644084" cy="6366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AEB3C-8008-49FC-8E0F-945F0A19B9EB}">
      <dsp:nvSpPr>
        <dsp:cNvPr id="0" name=""/>
        <dsp:cNvSpPr/>
      </dsp:nvSpPr>
      <dsp:spPr>
        <a:xfrm>
          <a:off x="0" y="0"/>
          <a:ext cx="3474720" cy="34747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3676D0-88AC-4B0B-A80D-E352D5A89012}">
      <dsp:nvSpPr>
        <dsp:cNvPr id="0" name=""/>
        <dsp:cNvSpPr/>
      </dsp:nvSpPr>
      <dsp:spPr>
        <a:xfrm>
          <a:off x="1737360" y="0"/>
          <a:ext cx="6471552" cy="3474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ГОУДПО «КРИРО» г. Сыктывкар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360" y="0"/>
        <a:ext cx="6471552" cy="738378"/>
      </dsp:txXfrm>
    </dsp:sp>
    <dsp:sp modelId="{CD564B2B-B77F-4855-9D55-62292C7F0D18}">
      <dsp:nvSpPr>
        <dsp:cNvPr id="0" name=""/>
        <dsp:cNvSpPr/>
      </dsp:nvSpPr>
      <dsp:spPr>
        <a:xfrm>
          <a:off x="456057" y="738378"/>
          <a:ext cx="2562606" cy="25626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B6D675-9E87-4161-A213-B5B933347229}">
      <dsp:nvSpPr>
        <dsp:cNvPr id="0" name=""/>
        <dsp:cNvSpPr/>
      </dsp:nvSpPr>
      <dsp:spPr>
        <a:xfrm>
          <a:off x="1737360" y="738378"/>
          <a:ext cx="6471552" cy="2562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ЦДО «Эйдос» г. Москва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360" y="738378"/>
        <a:ext cx="6471552" cy="738378"/>
      </dsp:txXfrm>
    </dsp:sp>
    <dsp:sp modelId="{3E0F5760-7016-46BE-B03E-CAF68AF9C313}">
      <dsp:nvSpPr>
        <dsp:cNvPr id="0" name=""/>
        <dsp:cNvSpPr/>
      </dsp:nvSpPr>
      <dsp:spPr>
        <a:xfrm>
          <a:off x="912114" y="1476756"/>
          <a:ext cx="1650491" cy="16504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AA376-114C-48D8-8006-4B1EDE32EC5C}">
      <dsp:nvSpPr>
        <dsp:cNvPr id="0" name=""/>
        <dsp:cNvSpPr/>
      </dsp:nvSpPr>
      <dsp:spPr>
        <a:xfrm>
          <a:off x="1737360" y="1476756"/>
          <a:ext cx="6471552" cy="16504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«ЦПКПК им. Ушинского» г. Москва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360" y="1476756"/>
        <a:ext cx="6471552" cy="738378"/>
      </dsp:txXfrm>
    </dsp:sp>
    <dsp:sp modelId="{97B3EEF4-A989-467B-803C-8083237CFF6C}">
      <dsp:nvSpPr>
        <dsp:cNvPr id="0" name=""/>
        <dsp:cNvSpPr/>
      </dsp:nvSpPr>
      <dsp:spPr>
        <a:xfrm>
          <a:off x="1368171" y="2215134"/>
          <a:ext cx="738377" cy="7383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FD40FA-6793-4AEB-A05D-8E114888FE45}">
      <dsp:nvSpPr>
        <dsp:cNvPr id="0" name=""/>
        <dsp:cNvSpPr/>
      </dsp:nvSpPr>
      <dsp:spPr>
        <a:xfrm>
          <a:off x="1737360" y="2215134"/>
          <a:ext cx="6471552" cy="738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«Центр педагогических инноваций и развития образования «Новый век» г. Тюмень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360" y="2215134"/>
        <a:ext cx="6471552" cy="7383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869E4-9177-479F-B87E-6670EABFAEC9}">
      <dsp:nvSpPr>
        <dsp:cNvPr id="0" name=""/>
        <dsp:cNvSpPr/>
      </dsp:nvSpPr>
      <dsp:spPr>
        <a:xfrm>
          <a:off x="0" y="367641"/>
          <a:ext cx="7560840" cy="14829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необходимостью внедрения ФГОС НОО и недостаточной профессиональной готовностью педагогов и руководителей ОУ;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440034"/>
        <a:ext cx="7416054" cy="1338188"/>
      </dsp:txXfrm>
    </dsp:sp>
    <dsp:sp modelId="{1B656269-1E10-4ABB-B09A-86D8D0271AA9}">
      <dsp:nvSpPr>
        <dsp:cNvPr id="0" name=""/>
        <dsp:cNvSpPr/>
      </dsp:nvSpPr>
      <dsp:spPr>
        <a:xfrm>
          <a:off x="0" y="2037816"/>
          <a:ext cx="7560840" cy="14829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необходимостью методического сопровождения введения ФГОС НОО муниципальной методической службой и </a:t>
          </a:r>
          <a:r>
            <a:rPr lang="ru-RU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неразработанностью</a:t>
          </a: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эффективных моделей и механизмов деятельности.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2110209"/>
        <a:ext cx="7416054" cy="13381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977F5-B61F-4341-8D9C-7D0441C87068}">
      <dsp:nvSpPr>
        <dsp:cNvPr id="0" name=""/>
        <dsp:cNvSpPr/>
      </dsp:nvSpPr>
      <dsp:spPr>
        <a:xfrm>
          <a:off x="0" y="786"/>
          <a:ext cx="7461448" cy="11322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модуль «Управление деятельностью ММС в условиях сетевой модели»;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74" y="56060"/>
        <a:ext cx="7350900" cy="1021735"/>
      </dsp:txXfrm>
    </dsp:sp>
    <dsp:sp modelId="{555242F5-5903-44D2-9989-377EEC966C46}">
      <dsp:nvSpPr>
        <dsp:cNvPr id="0" name=""/>
        <dsp:cNvSpPr/>
      </dsp:nvSpPr>
      <dsp:spPr>
        <a:xfrm>
          <a:off x="0" y="1146063"/>
          <a:ext cx="7461448" cy="11322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 модуль «Формы объединений методического сопровождения профессионального развития педагогов»;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74" y="1201337"/>
        <a:ext cx="7350900" cy="1021735"/>
      </dsp:txXfrm>
    </dsp:sp>
    <dsp:sp modelId="{DB068AA3-0A34-4244-BBE5-512A32D28528}">
      <dsp:nvSpPr>
        <dsp:cNvPr id="0" name=""/>
        <dsp:cNvSpPr/>
      </dsp:nvSpPr>
      <dsp:spPr>
        <a:xfrm>
          <a:off x="0" y="2291340"/>
          <a:ext cx="7461448" cy="11322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 модуль «Обновление содержания деятельности ММС»;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74" y="2346614"/>
        <a:ext cx="7350900" cy="1021735"/>
      </dsp:txXfrm>
    </dsp:sp>
    <dsp:sp modelId="{668D792E-8013-4EB5-990A-135E15FF9315}">
      <dsp:nvSpPr>
        <dsp:cNvPr id="0" name=""/>
        <dsp:cNvSpPr/>
      </dsp:nvSpPr>
      <dsp:spPr>
        <a:xfrm>
          <a:off x="0" y="3436618"/>
          <a:ext cx="7461448" cy="11322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 модуль «Педагогика в открытом методическом пространстве».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74" y="3491892"/>
        <a:ext cx="7350900" cy="10217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5D298-63AF-48EF-88ED-C71494D394C4}">
      <dsp:nvSpPr>
        <dsp:cNvPr id="0" name=""/>
        <dsp:cNvSpPr/>
      </dsp:nvSpPr>
      <dsp:spPr>
        <a:xfrm>
          <a:off x="0" y="2134"/>
          <a:ext cx="8568952" cy="960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предметно–методический сервис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предоставление пакета работ по эффективным технологиям обучения и воспитания, подготовка методических пособий и т.д.;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85" y="49019"/>
        <a:ext cx="8475182" cy="866681"/>
      </dsp:txXfrm>
    </dsp:sp>
    <dsp:sp modelId="{247EA66F-651D-4D85-8F57-0DACBC8CB305}">
      <dsp:nvSpPr>
        <dsp:cNvPr id="0" name=""/>
        <dsp:cNvSpPr/>
      </dsp:nvSpPr>
      <dsp:spPr>
        <a:xfrm>
          <a:off x="0" y="975720"/>
          <a:ext cx="8568952" cy="960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мониторинговый сервис:</a:t>
          </a: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инструментария мониторинга профессиональной готовности педагогов и руководителей ОУ и т.д.;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85" y="1022605"/>
        <a:ext cx="8475182" cy="866681"/>
      </dsp:txXfrm>
    </dsp:sp>
    <dsp:sp modelId="{330C0905-6AD5-4722-9C19-AB813052F7D6}">
      <dsp:nvSpPr>
        <dsp:cNvPr id="0" name=""/>
        <dsp:cNvSpPr/>
      </dsp:nvSpPr>
      <dsp:spPr>
        <a:xfrm>
          <a:off x="0" y="1949305"/>
          <a:ext cx="8568952" cy="960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маркетинговый сервис: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изучение востребованных педагогами образовательных услуг,  определение степени удовлетворения данного запроса ММС и т.д.;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85" y="1996190"/>
        <a:ext cx="8475182" cy="866681"/>
      </dsp:txXfrm>
    </dsp:sp>
    <dsp:sp modelId="{99DD223D-155C-4725-8C86-022E676A6665}">
      <dsp:nvSpPr>
        <dsp:cNvPr id="0" name=""/>
        <dsp:cNvSpPr/>
      </dsp:nvSpPr>
      <dsp:spPr>
        <a:xfrm>
          <a:off x="0" y="2922891"/>
          <a:ext cx="8568952" cy="960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экспертный сервис:</a:t>
          </a: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экспертиза образовательных программ, школьных проектов по переходу на ФГОС учебных планов и т.д.; 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85" y="2969776"/>
        <a:ext cx="8475182" cy="866681"/>
      </dsp:txXfrm>
    </dsp:sp>
    <dsp:sp modelId="{4A1A8C3B-05A4-4DF0-93C4-3C02EAC19B2B}">
      <dsp:nvSpPr>
        <dsp:cNvPr id="0" name=""/>
        <dsp:cNvSpPr/>
      </dsp:nvSpPr>
      <dsp:spPr>
        <a:xfrm>
          <a:off x="0" y="3896476"/>
          <a:ext cx="8568952" cy="960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консалтинговый сервис:</a:t>
          </a: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практико-ориентированное консультирование по переходу на ФГОС;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85" y="3943361"/>
        <a:ext cx="8475182" cy="866681"/>
      </dsp:txXfrm>
    </dsp:sp>
    <dsp:sp modelId="{59C23F0F-94E8-4862-B063-E81565E5593B}">
      <dsp:nvSpPr>
        <dsp:cNvPr id="0" name=""/>
        <dsp:cNvSpPr/>
      </dsp:nvSpPr>
      <dsp:spPr>
        <a:xfrm>
          <a:off x="0" y="4870062"/>
          <a:ext cx="8568952" cy="960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информационно–методический сервис:</a:t>
          </a: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создание информационных банков данных, издание методической продукции по внедрению ФГОС и т.д.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85" y="4916947"/>
        <a:ext cx="8475182" cy="8666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53745-0776-40BC-A913-C2988F45EBAB}">
      <dsp:nvSpPr>
        <dsp:cNvPr id="0" name=""/>
        <dsp:cNvSpPr/>
      </dsp:nvSpPr>
      <dsp:spPr>
        <a:xfrm>
          <a:off x="0" y="217484"/>
          <a:ext cx="7992888" cy="9652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- проведение эффективной кадровой политики по обновлению и развитию учительского потенциала;</a:t>
          </a:r>
          <a:endParaRPr lang="ru-RU" sz="2500" kern="1200" dirty="0"/>
        </a:p>
      </dsp:txBody>
      <dsp:txXfrm>
        <a:off x="47120" y="264604"/>
        <a:ext cx="7898648" cy="871010"/>
      </dsp:txXfrm>
    </dsp:sp>
    <dsp:sp modelId="{22447D6F-84A5-40D4-B649-911C877D7FEC}">
      <dsp:nvSpPr>
        <dsp:cNvPr id="0" name=""/>
        <dsp:cNvSpPr/>
      </dsp:nvSpPr>
      <dsp:spPr>
        <a:xfrm>
          <a:off x="0" y="1254735"/>
          <a:ext cx="7992888" cy="9652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- переводу  деятельности учителя в режим инновационной работы;</a:t>
          </a:r>
          <a:endParaRPr lang="ru-RU" sz="2500" kern="1200"/>
        </a:p>
      </dsp:txBody>
      <dsp:txXfrm>
        <a:off x="47120" y="1301855"/>
        <a:ext cx="7898648" cy="871010"/>
      </dsp:txXfrm>
    </dsp:sp>
    <dsp:sp modelId="{C09C9A1E-29FF-4EB2-9CC3-B2E7885C3410}">
      <dsp:nvSpPr>
        <dsp:cNvPr id="0" name=""/>
        <dsp:cNvSpPr/>
      </dsp:nvSpPr>
      <dsp:spPr>
        <a:xfrm>
          <a:off x="0" y="2291985"/>
          <a:ext cx="7992888" cy="9652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- совместный поиск эффективных решений задач стандарта в практической деятельности.</a:t>
          </a:r>
          <a:endParaRPr lang="ru-RU" sz="2500" kern="1200"/>
        </a:p>
      </dsp:txBody>
      <dsp:txXfrm>
        <a:off x="47120" y="2339105"/>
        <a:ext cx="7898648" cy="8710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97757-1F52-4B05-BC63-27D2FE63AFB3}">
      <dsp:nvSpPr>
        <dsp:cNvPr id="0" name=""/>
        <dsp:cNvSpPr/>
      </dsp:nvSpPr>
      <dsp:spPr>
        <a:xfrm>
          <a:off x="0" y="1910"/>
          <a:ext cx="8352928" cy="7586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ресурсный центр  на базе МОУ «ГИЯ»;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4" y="38944"/>
        <a:ext cx="8278860" cy="684581"/>
      </dsp:txXfrm>
    </dsp:sp>
    <dsp:sp modelId="{C743A760-3A67-41EB-95E2-1A9DA9274F0F}">
      <dsp:nvSpPr>
        <dsp:cNvPr id="0" name=""/>
        <dsp:cNvSpPr/>
      </dsp:nvSpPr>
      <dsp:spPr>
        <a:xfrm>
          <a:off x="0" y="774931"/>
          <a:ext cx="8352928" cy="7586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постоянно действующие семинары;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4" y="811965"/>
        <a:ext cx="8278860" cy="684581"/>
      </dsp:txXfrm>
    </dsp:sp>
    <dsp:sp modelId="{A9B44DA1-25C6-4DFD-8234-E57ED960548F}">
      <dsp:nvSpPr>
        <dsp:cNvPr id="0" name=""/>
        <dsp:cNvSpPr/>
      </dsp:nvSpPr>
      <dsp:spPr>
        <a:xfrm>
          <a:off x="0" y="1547953"/>
          <a:ext cx="8352928" cy="7586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и коллективные консультирования;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4" y="1584987"/>
        <a:ext cx="8278860" cy="684581"/>
      </dsp:txXfrm>
    </dsp:sp>
    <dsp:sp modelId="{719F1FA3-4377-451C-93AE-E00EFA713F43}">
      <dsp:nvSpPr>
        <dsp:cNvPr id="0" name=""/>
        <dsp:cNvSpPr/>
      </dsp:nvSpPr>
      <dsp:spPr>
        <a:xfrm>
          <a:off x="0" y="2320975"/>
          <a:ext cx="8352928" cy="7586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Совещания по обсуждению вопросов модернизации существующей в школах образовательной системы с целью приведения ее в соответствие с требованиями ФГОС;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4" y="2358009"/>
        <a:ext cx="8278860" cy="684581"/>
      </dsp:txXfrm>
    </dsp:sp>
    <dsp:sp modelId="{2A56788F-1F18-4105-BC93-E2AC78F4B793}">
      <dsp:nvSpPr>
        <dsp:cNvPr id="0" name=""/>
        <dsp:cNvSpPr/>
      </dsp:nvSpPr>
      <dsp:spPr>
        <a:xfrm>
          <a:off x="0" y="3093996"/>
          <a:ext cx="8352928" cy="7586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марафон  «Технология и практика 21 века»;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4" y="3131030"/>
        <a:ext cx="8278860" cy="684581"/>
      </dsp:txXfrm>
    </dsp:sp>
    <dsp:sp modelId="{670A0AE4-767A-406A-8785-630716DA1A4F}">
      <dsp:nvSpPr>
        <dsp:cNvPr id="0" name=""/>
        <dsp:cNvSpPr/>
      </dsp:nvSpPr>
      <dsp:spPr>
        <a:xfrm>
          <a:off x="0" y="3867018"/>
          <a:ext cx="8352928" cy="7586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методические недели;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4" y="3904052"/>
        <a:ext cx="8278860" cy="684581"/>
      </dsp:txXfrm>
    </dsp:sp>
    <dsp:sp modelId="{CB760652-D55C-4CE3-AFE3-8759CD877D5D}">
      <dsp:nvSpPr>
        <dsp:cNvPr id="0" name=""/>
        <dsp:cNvSpPr/>
      </dsp:nvSpPr>
      <dsp:spPr>
        <a:xfrm>
          <a:off x="0" y="4640039"/>
          <a:ext cx="8352928" cy="7586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Форум (в 2014 году - 35 педагогов, в 2015 году- 47 педагогов). </a:t>
          </a:r>
          <a:endParaRPr lang="ru-RU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4" y="4677073"/>
        <a:ext cx="8278860" cy="6845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B03AB-F08A-443B-96E0-A454E0EAE0ED}">
      <dsp:nvSpPr>
        <dsp:cNvPr id="0" name=""/>
        <dsp:cNvSpPr/>
      </dsp:nvSpPr>
      <dsp:spPr>
        <a:xfrm>
          <a:off x="0" y="151286"/>
          <a:ext cx="7539136" cy="83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работе  стажировочных площадок;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4" y="192280"/>
        <a:ext cx="7457148" cy="757779"/>
      </dsp:txXfrm>
    </dsp:sp>
    <dsp:sp modelId="{720609FD-A7A0-4744-B9BF-8207CE0C41EB}">
      <dsp:nvSpPr>
        <dsp:cNvPr id="0" name=""/>
        <dsp:cNvSpPr/>
      </dsp:nvSpPr>
      <dsp:spPr>
        <a:xfrm>
          <a:off x="0" y="1054413"/>
          <a:ext cx="7539136" cy="83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материалов с использованием информационных ресурсов (блог, сайт, персональная страница);</a:t>
          </a:r>
          <a:endParaRPr lang="ru-RU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4" y="1095407"/>
        <a:ext cx="7457148" cy="757779"/>
      </dsp:txXfrm>
    </dsp:sp>
    <dsp:sp modelId="{C955D046-50BD-4FCA-84B6-2295624182ED}">
      <dsp:nvSpPr>
        <dsp:cNvPr id="0" name=""/>
        <dsp:cNvSpPr/>
      </dsp:nvSpPr>
      <dsp:spPr>
        <a:xfrm>
          <a:off x="0" y="1957541"/>
          <a:ext cx="7539136" cy="83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мастер- классов, семинаров;</a:t>
          </a:r>
          <a:endParaRPr lang="ru-RU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4" y="1998535"/>
        <a:ext cx="7457148" cy="757779"/>
      </dsp:txXfrm>
    </dsp:sp>
    <dsp:sp modelId="{E07B68AC-C806-4FAA-B1B3-448056880095}">
      <dsp:nvSpPr>
        <dsp:cNvPr id="0" name=""/>
        <dsp:cNvSpPr/>
      </dsp:nvSpPr>
      <dsp:spPr>
        <a:xfrm>
          <a:off x="0" y="2860668"/>
          <a:ext cx="7539136" cy="83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медиатеки для преподавателей по различным вопросам, участие в работе вебинаров, видеоконференций;</a:t>
          </a:r>
          <a:endParaRPr lang="ru-RU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4" y="2901662"/>
        <a:ext cx="7457148" cy="757779"/>
      </dsp:txXfrm>
    </dsp:sp>
    <dsp:sp modelId="{E830FC0A-C560-45D2-9712-2ECDCA55BA0E}">
      <dsp:nvSpPr>
        <dsp:cNvPr id="0" name=""/>
        <dsp:cNvSpPr/>
      </dsp:nvSpPr>
      <dsp:spPr>
        <a:xfrm>
          <a:off x="0" y="3763796"/>
          <a:ext cx="7539136" cy="83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конкурсах профессионального мастерства</a:t>
          </a:r>
          <a:endParaRPr lang="ru-RU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4" y="3804790"/>
        <a:ext cx="7457148" cy="7577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B8C58-7AFB-48BA-9868-4ED9B92F0256}">
      <dsp:nvSpPr>
        <dsp:cNvPr id="0" name=""/>
        <dsp:cNvSpPr/>
      </dsp:nvSpPr>
      <dsp:spPr>
        <a:xfrm>
          <a:off x="0" y="2078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 Учитель года», «Воспитатель года»,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30894"/>
        <a:ext cx="8655336" cy="532658"/>
      </dsp:txXfrm>
    </dsp:sp>
    <dsp:sp modelId="{01C42B6E-3C39-4D3C-8392-B89D54F26399}">
      <dsp:nvSpPr>
        <dsp:cNvPr id="0" name=""/>
        <dsp:cNvSpPr/>
      </dsp:nvSpPr>
      <dsp:spPr>
        <a:xfrm>
          <a:off x="0" y="606613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неделя педагогов-психологов «Практическая психология в образовании: вчера, сегодня, завтра - 2015»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635429"/>
        <a:ext cx="8655336" cy="532658"/>
      </dsp:txXfrm>
    </dsp:sp>
    <dsp:sp modelId="{AAF24194-8DB1-4666-A3AA-CE2576087C9B}">
      <dsp:nvSpPr>
        <dsp:cNvPr id="0" name=""/>
        <dsp:cNvSpPr/>
      </dsp:nvSpPr>
      <dsp:spPr>
        <a:xfrm>
          <a:off x="0" y="1211149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методическая неделя классных руководителей «Панорама классных дел»,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1239965"/>
        <a:ext cx="8655336" cy="532658"/>
      </dsp:txXfrm>
    </dsp:sp>
    <dsp:sp modelId="{8B542D30-545B-4ABB-9A10-9C3CC2A8BF0B}">
      <dsp:nvSpPr>
        <dsp:cNvPr id="0" name=""/>
        <dsp:cNvSpPr/>
      </dsp:nvSpPr>
      <dsp:spPr>
        <a:xfrm>
          <a:off x="0" y="1815684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неделя «Инновации в образовании: формирование УУД – стратегические цели «Новой школы»,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1844500"/>
        <a:ext cx="8655336" cy="532658"/>
      </dsp:txXfrm>
    </dsp:sp>
    <dsp:sp modelId="{25A30319-475D-4F64-8AE5-DB334AB5FD89}">
      <dsp:nvSpPr>
        <dsp:cNvPr id="0" name=""/>
        <dsp:cNvSpPr/>
      </dsp:nvSpPr>
      <dsp:spPr>
        <a:xfrm>
          <a:off x="0" y="2420220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неделя «Духовно-нравственное развитие и воспитание через курс ОРКСЭ»,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2449036"/>
        <a:ext cx="8655336" cy="532658"/>
      </dsp:txXfrm>
    </dsp:sp>
    <dsp:sp modelId="{FA4A983F-3A23-42FF-863F-AB3203DE47B5}">
      <dsp:nvSpPr>
        <dsp:cNvPr id="0" name=""/>
        <dsp:cNvSpPr/>
      </dsp:nvSpPr>
      <dsp:spPr>
        <a:xfrm>
          <a:off x="0" y="3024755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педагогических проектов «Лучший педагогический проект»,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3053571"/>
        <a:ext cx="8655336" cy="532658"/>
      </dsp:txXfrm>
    </dsp:sp>
    <dsp:sp modelId="{2356F0EF-D8A0-43A7-9691-640FE75B2F7F}">
      <dsp:nvSpPr>
        <dsp:cNvPr id="0" name=""/>
        <dsp:cNvSpPr/>
      </dsp:nvSpPr>
      <dsp:spPr>
        <a:xfrm>
          <a:off x="0" y="3629290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профессионального мастерства «Я - мастер своего дела»,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3658106"/>
        <a:ext cx="8655336" cy="532658"/>
      </dsp:txXfrm>
    </dsp:sp>
    <dsp:sp modelId="{3D87E663-6488-4426-98AD-803B0FFEACBE}">
      <dsp:nvSpPr>
        <dsp:cNvPr id="0" name=""/>
        <dsp:cNvSpPr/>
      </dsp:nvSpPr>
      <dsp:spPr>
        <a:xfrm>
          <a:off x="0" y="4233826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профессиональный конкурс инновационных продуктов,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4262642"/>
        <a:ext cx="8655336" cy="532658"/>
      </dsp:txXfrm>
    </dsp:sp>
    <dsp:sp modelId="{F6A592AE-E715-44C4-AEF8-EFBCF5FF53D7}">
      <dsp:nvSpPr>
        <dsp:cNvPr id="0" name=""/>
        <dsp:cNvSpPr/>
      </dsp:nvSpPr>
      <dsp:spPr>
        <a:xfrm>
          <a:off x="0" y="4838361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педагогический марафон «Технология и практика в образовании XXI века»,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4867177"/>
        <a:ext cx="8655336" cy="532658"/>
      </dsp:txXfrm>
    </dsp:sp>
    <dsp:sp modelId="{7E0E6E16-519A-493B-B346-84363F8B73B2}">
      <dsp:nvSpPr>
        <dsp:cNvPr id="0" name=""/>
        <dsp:cNvSpPr/>
      </dsp:nvSpPr>
      <dsp:spPr>
        <a:xfrm>
          <a:off x="0" y="5442897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конкурс  методических разработок «Профессия – учитель!», 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5471713"/>
        <a:ext cx="8655336" cy="532658"/>
      </dsp:txXfrm>
    </dsp:sp>
    <dsp:sp modelId="{F8DBAE60-E1AC-4D8C-BD5B-6106C1FC3488}">
      <dsp:nvSpPr>
        <dsp:cNvPr id="0" name=""/>
        <dsp:cNvSpPr/>
      </dsp:nvSpPr>
      <dsp:spPr>
        <a:xfrm>
          <a:off x="0" y="6047432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интеллектуальный марафон учителей начальных классов,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6076248"/>
        <a:ext cx="8655336" cy="532658"/>
      </dsp:txXfrm>
    </dsp:sp>
    <dsp:sp modelId="{F79F04CB-50E4-41F5-B9BB-9D5381FF7676}">
      <dsp:nvSpPr>
        <dsp:cNvPr id="0" name=""/>
        <dsp:cNvSpPr/>
      </dsp:nvSpPr>
      <dsp:spPr>
        <a:xfrm>
          <a:off x="0" y="6651968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профессионального мастерства педагогов дополнительного образования «Лестница успеха», 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6680784"/>
        <a:ext cx="8655336" cy="532658"/>
      </dsp:txXfrm>
    </dsp:sp>
    <dsp:sp modelId="{8B35338F-9110-49CB-8198-5CA7E20FB556}">
      <dsp:nvSpPr>
        <dsp:cNvPr id="0" name=""/>
        <dsp:cNvSpPr/>
      </dsp:nvSpPr>
      <dsp:spPr>
        <a:xfrm>
          <a:off x="0" y="7256503"/>
          <a:ext cx="8712968" cy="5902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конкурс на лучшую программу развития воспитательной компоненты в общеобразовательном учреждении).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" y="7285319"/>
        <a:ext cx="8655336" cy="5326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3AEF7-9646-48AA-B491-6982B7393547}">
      <dsp:nvSpPr>
        <dsp:cNvPr id="0" name=""/>
        <dsp:cNvSpPr/>
      </dsp:nvSpPr>
      <dsp:spPr>
        <a:xfrm>
          <a:off x="0" y="415039"/>
          <a:ext cx="7533456" cy="216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этом году</a:t>
          </a:r>
          <a:r>
            <a:rPr lang="ru-RU" sz="2200" b="1" kern="1200" dirty="0" smtClean="0"/>
            <a:t> </a:t>
          </a:r>
          <a:r>
            <a:rPr lang="ru-RU" sz="2200" kern="1200" dirty="0" smtClean="0"/>
            <a:t>участниками 35 конкурсных мероприятий республиканского уровня стали 131 педагог, из них 16 победителей, 10 призеров, 3 лауреата. В 9 республиканских конкурсах для образовательных организаций было представлено 36 конкурсных материалов из них 14 победителей, 12 призеров.</a:t>
          </a:r>
          <a:endParaRPr lang="ru-RU" sz="2200" kern="1200" dirty="0"/>
        </a:p>
      </dsp:txBody>
      <dsp:txXfrm>
        <a:off x="105548" y="520587"/>
        <a:ext cx="7322360" cy="1951064"/>
      </dsp:txXfrm>
    </dsp:sp>
    <dsp:sp modelId="{2BFA30CB-BFEA-44ED-841C-423BA09EBEC7}">
      <dsp:nvSpPr>
        <dsp:cNvPr id="0" name=""/>
        <dsp:cNvSpPr/>
      </dsp:nvSpPr>
      <dsp:spPr>
        <a:xfrm>
          <a:off x="0" y="2640560"/>
          <a:ext cx="7533456" cy="216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 каждым годом растет количество педагогов, принявших участие </a:t>
          </a:r>
          <a:r>
            <a:rPr lang="ru-RU" sz="2200" b="1" kern="1200" smtClean="0"/>
            <a:t>во Всероссийских и Международных дистанционных конкурсах </a:t>
          </a:r>
          <a:r>
            <a:rPr lang="ru-RU" sz="2200" kern="1200" smtClean="0"/>
            <a:t>с 48 до 62 человек (итоги – 35 победителей и призеров).</a:t>
          </a:r>
          <a:endParaRPr lang="ru-RU" sz="2200" kern="1200"/>
        </a:p>
      </dsp:txBody>
      <dsp:txXfrm>
        <a:off x="105548" y="2746108"/>
        <a:ext cx="7322360" cy="19510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A40CB-1EBF-41F5-A018-6F0CF918270C}">
      <dsp:nvSpPr>
        <dsp:cNvPr id="0" name=""/>
        <dsp:cNvSpPr/>
      </dsp:nvSpPr>
      <dsp:spPr>
        <a:xfrm>
          <a:off x="0" y="451"/>
          <a:ext cx="8064896" cy="7838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Презентация опыта работы по методическому сопровождению кадров;</a:t>
          </a:r>
          <a:endParaRPr lang="ru-RU" sz="20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66" y="38717"/>
        <a:ext cx="7988364" cy="707356"/>
      </dsp:txXfrm>
    </dsp:sp>
    <dsp:sp modelId="{46B85287-971B-4D5B-9BCE-03DEE9CCBFA2}">
      <dsp:nvSpPr>
        <dsp:cNvPr id="0" name=""/>
        <dsp:cNvSpPr/>
      </dsp:nvSpPr>
      <dsp:spPr>
        <a:xfrm>
          <a:off x="0" y="794971"/>
          <a:ext cx="8064896" cy="7838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открытых уроков и образовательных событий учителями;</a:t>
          </a:r>
          <a:endParaRPr lang="ru-RU" sz="2000" b="1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66" y="833237"/>
        <a:ext cx="7988364" cy="707356"/>
      </dsp:txXfrm>
    </dsp:sp>
    <dsp:sp modelId="{9F0D4455-F4A8-49FD-A2C4-F35E31BB785B}">
      <dsp:nvSpPr>
        <dsp:cNvPr id="0" name=""/>
        <dsp:cNvSpPr/>
      </dsp:nvSpPr>
      <dsp:spPr>
        <a:xfrm>
          <a:off x="0" y="1589491"/>
          <a:ext cx="8064896" cy="7838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обучение анализу уроков и образовательного события;</a:t>
          </a:r>
          <a:endParaRPr lang="ru-RU" sz="2000" b="1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66" y="1627757"/>
        <a:ext cx="7988364" cy="707356"/>
      </dsp:txXfrm>
    </dsp:sp>
    <dsp:sp modelId="{5037B151-CCDA-40AA-8B37-0CB3947151CF}">
      <dsp:nvSpPr>
        <dsp:cNvPr id="0" name=""/>
        <dsp:cNvSpPr/>
      </dsp:nvSpPr>
      <dsp:spPr>
        <a:xfrm>
          <a:off x="0" y="2384011"/>
          <a:ext cx="8064896" cy="7838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практикум: сформулировать </a:t>
          </a:r>
          <a:r>
            <a:rPr lang="ru-RU" sz="2000" b="1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20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личностные, предметные результаты усвоения (по посещенным урокам и образовательным событиям)</a:t>
          </a:r>
          <a:endParaRPr lang="ru-RU" sz="20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66" y="2422277"/>
        <a:ext cx="7988364" cy="707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2B82F-3203-4532-BDAA-EA050BFFBC73}">
      <dsp:nvSpPr>
        <dsp:cNvPr id="0" name=""/>
        <dsp:cNvSpPr/>
      </dsp:nvSpPr>
      <dsp:spPr>
        <a:xfrm>
          <a:off x="0" y="122376"/>
          <a:ext cx="8856984" cy="37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1. начальная школа - детский сад (1), 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8277" y="140653"/>
        <a:ext cx="8820430" cy="337846"/>
      </dsp:txXfrm>
    </dsp:sp>
    <dsp:sp modelId="{07C5A123-CC3A-4958-8A09-5561753E3BEF}">
      <dsp:nvSpPr>
        <dsp:cNvPr id="0" name=""/>
        <dsp:cNvSpPr/>
      </dsp:nvSpPr>
      <dsp:spPr>
        <a:xfrm>
          <a:off x="0" y="542856"/>
          <a:ext cx="8856984" cy="37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2. начальная общеобразовательная школа (1), 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8277" y="561133"/>
        <a:ext cx="8820430" cy="337846"/>
      </dsp:txXfrm>
    </dsp:sp>
    <dsp:sp modelId="{4D4ACD27-A80D-4BE3-9B74-1927FDFABCB2}">
      <dsp:nvSpPr>
        <dsp:cNvPr id="0" name=""/>
        <dsp:cNvSpPr/>
      </dsp:nvSpPr>
      <dsp:spPr>
        <a:xfrm>
          <a:off x="0" y="963336"/>
          <a:ext cx="8856984" cy="37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3. основные общеобразовательные  школы  (2), 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8277" y="981613"/>
        <a:ext cx="8820430" cy="337846"/>
      </dsp:txXfrm>
    </dsp:sp>
    <dsp:sp modelId="{5E0FA230-4441-49C1-8609-451494935904}">
      <dsp:nvSpPr>
        <dsp:cNvPr id="0" name=""/>
        <dsp:cNvSpPr/>
      </dsp:nvSpPr>
      <dsp:spPr>
        <a:xfrm>
          <a:off x="0" y="1383816"/>
          <a:ext cx="8856984" cy="37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4. средние общеобразовательные школы (17), 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8277" y="1402093"/>
        <a:ext cx="8820430" cy="337846"/>
      </dsp:txXfrm>
    </dsp:sp>
    <dsp:sp modelId="{6B43D3DD-BD7A-4886-ABC5-9B3F026E3C4C}">
      <dsp:nvSpPr>
        <dsp:cNvPr id="0" name=""/>
        <dsp:cNvSpPr/>
      </dsp:nvSpPr>
      <dsp:spPr>
        <a:xfrm>
          <a:off x="0" y="1804296"/>
          <a:ext cx="8856984" cy="37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5. средние общеобразовательные школы с углубленным изучением отдельных предметов (2),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8277" y="1822573"/>
        <a:ext cx="8820430" cy="337846"/>
      </dsp:txXfrm>
    </dsp:sp>
    <dsp:sp modelId="{E758178A-42D2-4CFD-9A69-5C52CA067388}">
      <dsp:nvSpPr>
        <dsp:cNvPr id="0" name=""/>
        <dsp:cNvSpPr/>
      </dsp:nvSpPr>
      <dsp:spPr>
        <a:xfrm>
          <a:off x="0" y="2224776"/>
          <a:ext cx="8856984" cy="37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6. лицеи (2), 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8277" y="2243053"/>
        <a:ext cx="8820430" cy="337846"/>
      </dsp:txXfrm>
    </dsp:sp>
    <dsp:sp modelId="{EDD0AFBF-BAD3-42E7-8F72-2D8693359DFA}">
      <dsp:nvSpPr>
        <dsp:cNvPr id="0" name=""/>
        <dsp:cNvSpPr/>
      </dsp:nvSpPr>
      <dsp:spPr>
        <a:xfrm>
          <a:off x="0" y="2645256"/>
          <a:ext cx="8856984" cy="37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7. гимназия (1),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8277" y="2663533"/>
        <a:ext cx="8820430" cy="337846"/>
      </dsp:txXfrm>
    </dsp:sp>
    <dsp:sp modelId="{8626057D-2E26-4251-8155-EDB92F96C45B}">
      <dsp:nvSpPr>
        <dsp:cNvPr id="0" name=""/>
        <dsp:cNvSpPr/>
      </dsp:nvSpPr>
      <dsp:spPr>
        <a:xfrm>
          <a:off x="0" y="3065737"/>
          <a:ext cx="8856984" cy="374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8. вечерняя (сменная) общеобразовательная  школа (1).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8277" y="3084014"/>
        <a:ext cx="8820430" cy="3378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49DD6-B85D-42CD-B0EA-CE494BCE0211}">
      <dsp:nvSpPr>
        <dsp:cNvPr id="0" name=""/>
        <dsp:cNvSpPr/>
      </dsp:nvSpPr>
      <dsp:spPr>
        <a:xfrm>
          <a:off x="0" y="381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«Молодые - молодым»- проект, направлен на поддержку профессионального развития молодых специалистов, учителей начальных классов. Срок реализации: 2012-2015 г;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35" y="21816"/>
        <a:ext cx="8598090" cy="396222"/>
      </dsp:txXfrm>
    </dsp:sp>
    <dsp:sp modelId="{8C42EB44-F31D-49FE-A4FF-31CE053CD890}">
      <dsp:nvSpPr>
        <dsp:cNvPr id="0" name=""/>
        <dsp:cNvSpPr/>
      </dsp:nvSpPr>
      <dsp:spPr>
        <a:xfrm>
          <a:off x="0" y="451483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«Повышение профессиональной компетенции педагогов»- проект, направлен на поддержку педагогов в вопросах освоения современных образовательных технологий. Срок реализации: 2011-2014 год;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472918"/>
        <a:ext cx="8598090" cy="396222"/>
      </dsp:txXfrm>
    </dsp:sp>
    <dsp:sp modelId="{A71061DE-9952-496F-A638-FCC4430E326E}">
      <dsp:nvSpPr>
        <dsp:cNvPr id="0" name=""/>
        <dsp:cNvSpPr/>
      </dsp:nvSpPr>
      <dsp:spPr>
        <a:xfrm>
          <a:off x="0" y="902585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«Путь к олимпу»- проект, направлен на подготовку учащихся к предметной Всероссийской олимпиаде, интеллектуальным конкурсам. Срок реализации: с 2013 года;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924020"/>
        <a:ext cx="8598090" cy="396222"/>
      </dsp:txXfrm>
    </dsp:sp>
    <dsp:sp modelId="{630E9C5E-36CE-49B7-AF25-0B0B8731E1FF}">
      <dsp:nvSpPr>
        <dsp:cNvPr id="0" name=""/>
        <dsp:cNvSpPr/>
      </dsp:nvSpPr>
      <dsp:spPr>
        <a:xfrm>
          <a:off x="0" y="1353688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«Методическое обеспечение системной работы с одаренными учащимися в рамках муниципалитета». Срок реализации: 2012-2015год;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1375123"/>
        <a:ext cx="8598090" cy="396222"/>
      </dsp:txXfrm>
    </dsp:sp>
    <dsp:sp modelId="{6D96A159-E703-4177-9588-CFED306BAE1C}">
      <dsp:nvSpPr>
        <dsp:cNvPr id="0" name=""/>
        <dsp:cNvSpPr/>
      </dsp:nvSpPr>
      <dsp:spPr>
        <a:xfrm>
          <a:off x="0" y="1804790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«Школа молодого руководителя». Проект направлен на поддержку молодых заместителей руководителей ОУ. Срок реализации: с 2010 года;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1826225"/>
        <a:ext cx="8598090" cy="396222"/>
      </dsp:txXfrm>
    </dsp:sp>
    <dsp:sp modelId="{5864B11D-842F-41A9-A713-92E9C46D209F}">
      <dsp:nvSpPr>
        <dsp:cNvPr id="0" name=""/>
        <dsp:cNvSpPr/>
      </dsp:nvSpPr>
      <dsp:spPr>
        <a:xfrm>
          <a:off x="0" y="2255892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«Практическая психология в образовании. Вчера. Сегодня. Завтра». Проект направлен на поддержку психологов. Срок реализации: с 2014 года;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35" y="2277327"/>
        <a:ext cx="8598090" cy="396222"/>
      </dsp:txXfrm>
    </dsp:sp>
    <dsp:sp modelId="{8782A7D1-8F42-4A64-BB6C-FECA1B9764FE}">
      <dsp:nvSpPr>
        <dsp:cNvPr id="0" name=""/>
        <dsp:cNvSpPr/>
      </dsp:nvSpPr>
      <dsp:spPr>
        <a:xfrm>
          <a:off x="0" y="2706994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« Освоение ИКТ педагогами ОУ». Срок реализации с 2012 года;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2728429"/>
        <a:ext cx="8598090" cy="396222"/>
      </dsp:txXfrm>
    </dsp:sp>
    <dsp:sp modelId="{DC02BE15-B106-4501-9FDE-4CE049147C55}">
      <dsp:nvSpPr>
        <dsp:cNvPr id="0" name=""/>
        <dsp:cNvSpPr/>
      </dsp:nvSpPr>
      <dsp:spPr>
        <a:xfrm>
          <a:off x="0" y="3158096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Проект «Школа молодого  заместителя директора по воспитательной работе» для ЗД по ВР. Срок реализации: с 2012 года; 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3179531"/>
        <a:ext cx="8598090" cy="396222"/>
      </dsp:txXfrm>
    </dsp:sp>
    <dsp:sp modelId="{8B3ED7DF-B37D-4806-AFE7-01140D6145A2}">
      <dsp:nvSpPr>
        <dsp:cNvPr id="0" name=""/>
        <dsp:cNvSpPr/>
      </dsp:nvSpPr>
      <dsp:spPr>
        <a:xfrm>
          <a:off x="0" y="3609198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Проект «Панорама классных дел» для классных руководителей. Срок реализации: с 2010 года;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3630633"/>
        <a:ext cx="8598090" cy="396222"/>
      </dsp:txXfrm>
    </dsp:sp>
    <dsp:sp modelId="{6A383381-8966-460D-865B-01B8904DFBF0}">
      <dsp:nvSpPr>
        <dsp:cNvPr id="0" name=""/>
        <dsp:cNvSpPr/>
      </dsp:nvSpPr>
      <dsp:spPr>
        <a:xfrm>
          <a:off x="0" y="4060300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Проект «Развитие воспитательной компоненты общеобразовательного учреждения» для ЗД по ВР. Срок реализации: с 2014 года;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4081735"/>
        <a:ext cx="8598090" cy="396222"/>
      </dsp:txXfrm>
    </dsp:sp>
    <dsp:sp modelId="{A0A512BF-1678-4748-8ED0-9F3D912B9A27}">
      <dsp:nvSpPr>
        <dsp:cNvPr id="0" name=""/>
        <dsp:cNvSpPr/>
      </dsp:nvSpPr>
      <dsp:spPr>
        <a:xfrm>
          <a:off x="0" y="4511403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Проект «Содержание деятельности общеобразовательных учреждений МОГО «Ухта» в вопросах воспитания» (обобщение опыта) для ЗД по ВР. Срок реализации: с 2010 года;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4532838"/>
        <a:ext cx="8598090" cy="396222"/>
      </dsp:txXfrm>
    </dsp:sp>
    <dsp:sp modelId="{B7AC5503-8FDC-4016-8AFC-400150951144}">
      <dsp:nvSpPr>
        <dsp:cNvPr id="0" name=""/>
        <dsp:cNvSpPr/>
      </dsp:nvSpPr>
      <dsp:spPr>
        <a:xfrm>
          <a:off x="0" y="4962505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Проект «Современные подходы к организации воспитательной деятельности». Срок реализации: с 2010 года;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4983940"/>
        <a:ext cx="8598090" cy="396222"/>
      </dsp:txXfrm>
    </dsp:sp>
    <dsp:sp modelId="{1B202F87-9E73-46EB-B01A-FAF48F49BD8F}">
      <dsp:nvSpPr>
        <dsp:cNvPr id="0" name=""/>
        <dsp:cNvSpPr/>
      </dsp:nvSpPr>
      <dsp:spPr>
        <a:xfrm>
          <a:off x="0" y="5413607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Проект по профориентационной деятельности  « Я – будущий педагог!»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5435042"/>
        <a:ext cx="8598090" cy="396222"/>
      </dsp:txXfrm>
    </dsp:sp>
    <dsp:sp modelId="{DE63961F-B9F8-433D-8175-2BCE09EC9632}">
      <dsp:nvSpPr>
        <dsp:cNvPr id="0" name=""/>
        <dsp:cNvSpPr/>
      </dsp:nvSpPr>
      <dsp:spPr>
        <a:xfrm>
          <a:off x="0" y="5864709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Срок реализации: с 2014 года;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5886144"/>
        <a:ext cx="8598090" cy="396222"/>
      </dsp:txXfrm>
    </dsp:sp>
    <dsp:sp modelId="{EF7BF353-B7C4-4F64-A13C-18C9DD7ECF4C}">
      <dsp:nvSpPr>
        <dsp:cNvPr id="0" name=""/>
        <dsp:cNvSpPr/>
      </dsp:nvSpPr>
      <dsp:spPr>
        <a:xfrm>
          <a:off x="0" y="6315811"/>
          <a:ext cx="8640960" cy="43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Проект по профориентационной деятельности « Будущее региона в руках молодого поколения». Срок реализации: с 2015 года.</a:t>
          </a: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21435" y="6337246"/>
        <a:ext cx="8598090" cy="39622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08834-E16C-44D3-8D2A-5ECB46C2298B}">
      <dsp:nvSpPr>
        <dsp:cNvPr id="0" name=""/>
        <dsp:cNvSpPr/>
      </dsp:nvSpPr>
      <dsp:spPr>
        <a:xfrm>
          <a:off x="0" y="314868"/>
          <a:ext cx="7921066" cy="261062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Инновационное образовательное учреждение, активно внедряющее информационные технологии в лицейское пространство. Лицей – это республиканский ресурсный центр по информатизации образования, активно включившийся в разработку модели школы «Школа-технопарк».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440" y="442308"/>
        <a:ext cx="7666186" cy="235574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7156F-A477-4A45-8751-F21E5E599404}">
      <dsp:nvSpPr>
        <dsp:cNvPr id="0" name=""/>
        <dsp:cNvSpPr/>
      </dsp:nvSpPr>
      <dsp:spPr>
        <a:xfrm>
          <a:off x="0" y="12187"/>
          <a:ext cx="8658200" cy="15044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Экспериментальная площадка при академии повышения квалификации  (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г.Москва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) по реализации проекта «Методическое обеспечение системной работы с одаренными учащимися в рамках сетевого взаимодействия».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441" y="85628"/>
        <a:ext cx="8511318" cy="13575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825CD-6EB5-495D-BBF7-BF4A7EC38C6E}">
      <dsp:nvSpPr>
        <dsp:cNvPr id="0" name=""/>
        <dsp:cNvSpPr/>
      </dsp:nvSpPr>
      <dsp:spPr>
        <a:xfrm>
          <a:off x="0" y="8076"/>
          <a:ext cx="7920880" cy="9582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 компетентности педагогов  ОУ г. Ухты в работе с одаренными учащимися. 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7" y="54853"/>
        <a:ext cx="7827326" cy="864676"/>
      </dsp:txXfrm>
    </dsp:sp>
    <dsp:sp modelId="{0C066244-B2DE-4796-B3A2-320DD8C6C535}">
      <dsp:nvSpPr>
        <dsp:cNvPr id="0" name=""/>
        <dsp:cNvSpPr/>
      </dsp:nvSpPr>
      <dsp:spPr>
        <a:xfrm>
          <a:off x="0" y="1078626"/>
          <a:ext cx="7920880" cy="9582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 и организационное сопровождение реализации Всероссийской программы «Путь к олимпу».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7" y="1125403"/>
        <a:ext cx="7827326" cy="864676"/>
      </dsp:txXfrm>
    </dsp:sp>
    <dsp:sp modelId="{A9080F8D-1007-4E48-9892-9A5A25E7B939}">
      <dsp:nvSpPr>
        <dsp:cNvPr id="0" name=""/>
        <dsp:cNvSpPr/>
      </dsp:nvSpPr>
      <dsp:spPr>
        <a:xfrm>
          <a:off x="0" y="2149176"/>
          <a:ext cx="7920880" cy="9582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обеспечение и проведение интеллектуальных и творческих конкурсов, марафонов, конференций.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7" y="2195953"/>
        <a:ext cx="7827326" cy="864676"/>
      </dsp:txXfrm>
    </dsp:sp>
    <dsp:sp modelId="{C1EC6EBF-F12B-4110-9A97-DE1471C6D3D4}">
      <dsp:nvSpPr>
        <dsp:cNvPr id="0" name=""/>
        <dsp:cNvSpPr/>
      </dsp:nvSpPr>
      <dsp:spPr>
        <a:xfrm>
          <a:off x="0" y="3219726"/>
          <a:ext cx="7920880" cy="9582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Нормативно-правовое обеспечение работы с одаренными. Корректировка и совершенствование нормативной базы по организации работы с одаренными.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7" y="3266503"/>
        <a:ext cx="7827326" cy="864676"/>
      </dsp:txXfrm>
    </dsp:sp>
    <dsp:sp modelId="{53A741D0-276C-4C69-9B57-DED748942CCF}">
      <dsp:nvSpPr>
        <dsp:cNvPr id="0" name=""/>
        <dsp:cNvSpPr/>
      </dsp:nvSpPr>
      <dsp:spPr>
        <a:xfrm>
          <a:off x="0" y="4290277"/>
          <a:ext cx="7920880" cy="9582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банка данных  по одаренным учащимся  в каждом ОУ и на уровне муниципалитета. </a:t>
          </a:r>
          <a:endParaRPr lang="ru-RU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7" y="4337054"/>
        <a:ext cx="7827326" cy="86467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EEEAC-B8BE-4043-80D9-E861759B6DDD}">
      <dsp:nvSpPr>
        <dsp:cNvPr id="0" name=""/>
        <dsp:cNvSpPr/>
      </dsp:nvSpPr>
      <dsp:spPr>
        <a:xfrm>
          <a:off x="0" y="43495"/>
          <a:ext cx="8136904" cy="524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Благодаря системной работе в данном направлении в 2014-2015 учебном году учащиеся  образовательных учреждений  МОГО «Ухта» заняли 40 призовых мест  на республиканском этапе Всероссийской предметной олимпиады школьников, в том числе 9 – в республиканской олимпиаде школьников по  предметам национально-регионального компонента  (2011-2012 </a:t>
          </a:r>
          <a:r>
            <a:rPr lang="ru-RU" sz="2800" b="1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уч.год</a:t>
          </a:r>
          <a:r>
            <a:rPr lang="ru-RU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- 23 призовых места в республиканских олимпиадах, 2012-2013 </a:t>
          </a:r>
          <a:r>
            <a:rPr lang="ru-RU" sz="2800" b="1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уч.г</a:t>
          </a:r>
          <a:r>
            <a:rPr lang="ru-RU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– 36, 2013-2014 </a:t>
          </a:r>
          <a:r>
            <a:rPr lang="ru-RU" sz="2800" b="1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уч.г</a:t>
          </a:r>
          <a:r>
            <a:rPr lang="ru-RU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– 38 ).</a:t>
          </a:r>
          <a:endParaRPr lang="ru-RU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874" y="299369"/>
        <a:ext cx="7625156" cy="472985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810A2-5894-4B3C-BD2B-DD08F7F2E2CE}">
      <dsp:nvSpPr>
        <dsp:cNvPr id="0" name=""/>
        <dsp:cNvSpPr/>
      </dsp:nvSpPr>
      <dsp:spPr>
        <a:xfrm>
          <a:off x="0" y="144017"/>
          <a:ext cx="8712969" cy="877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Создание модели организации образовательного процесса в соответствии с требованиями ФГОС ООО;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42812" y="186829"/>
        <a:ext cx="8627345" cy="791382"/>
      </dsp:txXfrm>
    </dsp:sp>
    <dsp:sp modelId="{A800F809-E873-4E68-A9D3-985328A4146C}">
      <dsp:nvSpPr>
        <dsp:cNvPr id="0" name=""/>
        <dsp:cNvSpPr/>
      </dsp:nvSpPr>
      <dsp:spPr>
        <a:xfrm>
          <a:off x="0" y="1035423"/>
          <a:ext cx="8712969" cy="6844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Создание внутришкольной системы оценки достижения планируемых результатов освоения ООП ООО;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33412" y="1068835"/>
        <a:ext cx="8646145" cy="617626"/>
      </dsp:txXfrm>
    </dsp:sp>
    <dsp:sp modelId="{EA23FA41-4F74-492D-B32E-9EF36A77536A}">
      <dsp:nvSpPr>
        <dsp:cNvPr id="0" name=""/>
        <dsp:cNvSpPr/>
      </dsp:nvSpPr>
      <dsp:spPr>
        <a:xfrm>
          <a:off x="0" y="1734273"/>
          <a:ext cx="8712969" cy="6844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Создание и апробация механизмов реализации основной образовательной программы основного общего образования (в т.ч. разработка учебного плана, плана внеурочной деятельности);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33412" y="1767685"/>
        <a:ext cx="8646145" cy="617626"/>
      </dsp:txXfrm>
    </dsp:sp>
    <dsp:sp modelId="{72455FB2-6F2E-445D-AA7B-391609790329}">
      <dsp:nvSpPr>
        <dsp:cNvPr id="0" name=""/>
        <dsp:cNvSpPr/>
      </dsp:nvSpPr>
      <dsp:spPr>
        <a:xfrm>
          <a:off x="0" y="2433123"/>
          <a:ext cx="8712969" cy="6844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Создание финансово-экономических условий реализации основной образовательной программы основного общего образования; </a:t>
          </a: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33412" y="2466535"/>
        <a:ext cx="8646145" cy="617626"/>
      </dsp:txXfrm>
    </dsp:sp>
    <dsp:sp modelId="{5845FA66-7C2B-4728-8ECF-F362A16CBC4D}">
      <dsp:nvSpPr>
        <dsp:cNvPr id="0" name=""/>
        <dsp:cNvSpPr/>
      </dsp:nvSpPr>
      <dsp:spPr>
        <a:xfrm>
          <a:off x="0" y="3131973"/>
          <a:ext cx="8712969" cy="828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Создание модели управления развитием профессиональной компетентности педагогов в условиях введения ФГОС ООО; Проектирование и анализ  урока на основе системно-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деятельностного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подхода на уровне основного общего образования.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2" y="3172415"/>
        <a:ext cx="8632085" cy="7475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6445D-0D62-4E32-9461-1CDBCE894E4E}">
      <dsp:nvSpPr>
        <dsp:cNvPr id="0" name=""/>
        <dsp:cNvSpPr/>
      </dsp:nvSpPr>
      <dsp:spPr>
        <a:xfrm>
          <a:off x="0" y="48808"/>
          <a:ext cx="3366120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«Новая  информационная среда»</a:t>
          </a:r>
          <a:endParaRPr lang="ru-RU" sz="1500" b="1" kern="1200">
            <a:latin typeface="Times New Roman" pitchFamily="18" charset="0"/>
            <a:cs typeface="Times New Roman" pitchFamily="18" charset="0"/>
          </a:endParaRPr>
        </a:p>
      </dsp:txBody>
      <dsp:txXfrm>
        <a:off x="17134" y="65942"/>
        <a:ext cx="3331852" cy="316732"/>
      </dsp:txXfrm>
    </dsp:sp>
    <dsp:sp modelId="{464866D8-CC44-4DBF-8B25-2BB2A13D674C}">
      <dsp:nvSpPr>
        <dsp:cNvPr id="0" name=""/>
        <dsp:cNvSpPr/>
      </dsp:nvSpPr>
      <dsp:spPr>
        <a:xfrm>
          <a:off x="0" y="443008"/>
          <a:ext cx="3366120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«Внедрение ГИС «ЭО»</a:t>
          </a:r>
          <a:endParaRPr lang="ru-RU" sz="1500" b="1" kern="1200">
            <a:latin typeface="Times New Roman" pitchFamily="18" charset="0"/>
            <a:cs typeface="Times New Roman" pitchFamily="18" charset="0"/>
          </a:endParaRPr>
        </a:p>
      </dsp:txBody>
      <dsp:txXfrm>
        <a:off x="17134" y="460142"/>
        <a:ext cx="3331852" cy="316732"/>
      </dsp:txXfrm>
    </dsp:sp>
    <dsp:sp modelId="{BACE2D9C-CE90-4F0E-B420-68C8D034F959}">
      <dsp:nvSpPr>
        <dsp:cNvPr id="0" name=""/>
        <dsp:cNvSpPr/>
      </dsp:nvSpPr>
      <dsp:spPr>
        <a:xfrm>
          <a:off x="0" y="837208"/>
          <a:ext cx="3366120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«Школьное питание»</a:t>
          </a:r>
          <a:endParaRPr lang="ru-RU" sz="1500" b="1" kern="1200">
            <a:latin typeface="Times New Roman" pitchFamily="18" charset="0"/>
            <a:cs typeface="Times New Roman" pitchFamily="18" charset="0"/>
          </a:endParaRPr>
        </a:p>
      </dsp:txBody>
      <dsp:txXfrm>
        <a:off x="17134" y="854342"/>
        <a:ext cx="3331852" cy="316732"/>
      </dsp:txXfrm>
    </dsp:sp>
    <dsp:sp modelId="{A2198B27-D7F8-4F04-BA2F-779B6606A35A}">
      <dsp:nvSpPr>
        <dsp:cNvPr id="0" name=""/>
        <dsp:cNvSpPr/>
      </dsp:nvSpPr>
      <dsp:spPr>
        <a:xfrm>
          <a:off x="0" y="1231408"/>
          <a:ext cx="3366120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«Электронная проходная»</a:t>
          </a:r>
          <a:endParaRPr lang="ru-RU" sz="1500" b="1" kern="1200">
            <a:latin typeface="Times New Roman" pitchFamily="18" charset="0"/>
            <a:cs typeface="Times New Roman" pitchFamily="18" charset="0"/>
          </a:endParaRPr>
        </a:p>
      </dsp:txBody>
      <dsp:txXfrm>
        <a:off x="17134" y="1248542"/>
        <a:ext cx="3331852" cy="3167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6AC7-C963-4D54-8C27-D88537E04B68}">
      <dsp:nvSpPr>
        <dsp:cNvPr id="0" name=""/>
        <dsp:cNvSpPr/>
      </dsp:nvSpPr>
      <dsp:spPr>
        <a:xfrm>
          <a:off x="0" y="86151"/>
          <a:ext cx="8065082" cy="3982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latin typeface="Times New Roman" pitchFamily="18" charset="0"/>
              <a:cs typeface="Times New Roman" pitchFamily="18" charset="0"/>
            </a:rPr>
            <a:t>«Разработка модели методического обеспечения работы с обучающимися с ограниченными возможностями здоровья» с целью оказания помощи и содействия в организации методического сопровождения работы с обучающимися с ограниченными возможностями здоровья  педагогам  г. Ухты и РК в условиях сетевого взаимодействия. Проект  предполагает «развитие сетевого взаимодействия образовательных учреждений», «тиражирование опыта и повышение квалификации педагогических и руководящих работников системы образования».</a:t>
          </a:r>
          <a:endParaRPr lang="ru-RU" sz="2300" kern="1200">
            <a:latin typeface="Times New Roman" pitchFamily="18" charset="0"/>
            <a:cs typeface="Times New Roman" pitchFamily="18" charset="0"/>
          </a:endParaRPr>
        </a:p>
      </dsp:txBody>
      <dsp:txXfrm>
        <a:off x="194418" y="280569"/>
        <a:ext cx="7676246" cy="359384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BCF6E-6C1A-4523-A58F-A19EDF712434}">
      <dsp:nvSpPr>
        <dsp:cNvPr id="0" name=""/>
        <dsp:cNvSpPr/>
      </dsp:nvSpPr>
      <dsp:spPr>
        <a:xfrm>
          <a:off x="0" y="144015"/>
          <a:ext cx="8496944" cy="7305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Республиканский семинар «Опыт работы и проблемы муниципальных методических служб РК по научно-методическому сопровождению внедрения ФГОС НОО», 31 марта 2011 года;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62" y="179677"/>
        <a:ext cx="8425620" cy="659220"/>
      </dsp:txXfrm>
    </dsp:sp>
    <dsp:sp modelId="{0AAC4979-E4B1-4587-A0E7-68A11CFE5F25}">
      <dsp:nvSpPr>
        <dsp:cNvPr id="0" name=""/>
        <dsp:cNvSpPr/>
      </dsp:nvSpPr>
      <dsp:spPr>
        <a:xfrm>
          <a:off x="0" y="911999"/>
          <a:ext cx="8496944" cy="7864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latin typeface="Times New Roman" pitchFamily="18" charset="0"/>
              <a:cs typeface="Times New Roman" pitchFamily="18" charset="0"/>
              <a:sym typeface="Symbol"/>
            </a:rPr>
            <a:t></a:t>
          </a:r>
          <a:r>
            <a:rPr lang="ru-RU" sz="1300" b="1" kern="1200" smtClean="0">
              <a:latin typeface="Times New Roman" pitchFamily="18" charset="0"/>
              <a:cs typeface="Times New Roman" pitchFamily="18" charset="0"/>
            </a:rPr>
            <a:t> Республиканская научно-практическая конференция «Реализация ФГОС как механизм инновационного развития образовательного учреждения и профессионального развития педагога», 13-14 декабря 2012 года; </a:t>
          </a:r>
          <a:endParaRPr lang="ru-RU" sz="1300" b="1" kern="1200">
            <a:latin typeface="Times New Roman" pitchFamily="18" charset="0"/>
            <a:cs typeface="Times New Roman" pitchFamily="18" charset="0"/>
          </a:endParaRPr>
        </a:p>
      </dsp:txBody>
      <dsp:txXfrm>
        <a:off x="38393" y="950392"/>
        <a:ext cx="8420158" cy="709698"/>
      </dsp:txXfrm>
    </dsp:sp>
    <dsp:sp modelId="{0B258A78-E45C-4160-B983-835E6AF8F755}">
      <dsp:nvSpPr>
        <dsp:cNvPr id="0" name=""/>
        <dsp:cNvSpPr/>
      </dsp:nvSpPr>
      <dsp:spPr>
        <a:xfrm>
          <a:off x="0" y="1735923"/>
          <a:ext cx="8496944" cy="752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  <a:sym typeface="Symbol"/>
            </a:rPr>
            <a:t>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Республиканская видеоконференция «Итоги первого года реализации ФГОС НОО», 30 мая 2012 года; 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54" y="1772677"/>
        <a:ext cx="8423436" cy="679402"/>
      </dsp:txXfrm>
    </dsp:sp>
    <dsp:sp modelId="{E84560A5-C0B5-4E4A-91CD-2CB44041ED51}">
      <dsp:nvSpPr>
        <dsp:cNvPr id="0" name=""/>
        <dsp:cNvSpPr/>
      </dsp:nvSpPr>
      <dsp:spPr>
        <a:xfrm>
          <a:off x="0" y="2526273"/>
          <a:ext cx="8496944" cy="736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  <a:sym typeface="Symbol"/>
            </a:rPr>
            <a:t>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Научно-практическая конференция «Реализация ФГОС как механизм инновационного раз- вития образовательной организации и профессионального развития педагога», 16-17 декабря 2014 года; 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34" y="2562207"/>
        <a:ext cx="8425076" cy="664252"/>
      </dsp:txXfrm>
    </dsp:sp>
    <dsp:sp modelId="{6F031E56-5CEB-4C75-8C5A-054D0A29E5DB}">
      <dsp:nvSpPr>
        <dsp:cNvPr id="0" name=""/>
        <dsp:cNvSpPr/>
      </dsp:nvSpPr>
      <dsp:spPr>
        <a:xfrm>
          <a:off x="0" y="3299834"/>
          <a:ext cx="8496944" cy="7997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  <a:sym typeface="Symbol"/>
            </a:rPr>
            <a:t>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Республиканский образовательный форум «Образование. Государство. Общество», 17-18 марта 2015 года;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40" y="3338874"/>
        <a:ext cx="8418864" cy="721655"/>
      </dsp:txXfrm>
    </dsp:sp>
    <dsp:sp modelId="{98E8E845-9A00-4BDA-80C0-79DEABD32621}">
      <dsp:nvSpPr>
        <dsp:cNvPr id="0" name=""/>
        <dsp:cNvSpPr/>
      </dsp:nvSpPr>
      <dsp:spPr>
        <a:xfrm>
          <a:off x="0" y="4137009"/>
          <a:ext cx="8496944" cy="7595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Республиканская выставка «Школа 2015», Республиканский конкурс «</a:t>
          </a:r>
          <a:r>
            <a:rPr lang="ru-RU" sz="1300" b="1" kern="1200" dirty="0" err="1" smtClean="0">
              <a:latin typeface="Times New Roman" pitchFamily="18" charset="0"/>
              <a:cs typeface="Times New Roman" pitchFamily="18" charset="0"/>
            </a:rPr>
            <a:t>Инноватика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в образовании».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77" y="4174086"/>
        <a:ext cx="8422790" cy="6853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42436-75E2-4486-A4A6-2642BCFC9CA8}">
      <dsp:nvSpPr>
        <dsp:cNvPr id="0" name=""/>
        <dsp:cNvSpPr/>
      </dsp:nvSpPr>
      <dsp:spPr>
        <a:xfrm>
          <a:off x="0" y="18675"/>
          <a:ext cx="8424936" cy="11056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smtClean="0">
              <a:latin typeface="Times New Roman" pitchFamily="18" charset="0"/>
              <a:cs typeface="Times New Roman" pitchFamily="18" charset="0"/>
            </a:rPr>
            <a:t>15 июля подписано соглашение о сетевом взаимодействии администрации МОГО « Ухта» и «УГТУ» в вопросах научно- методического и кадрового сопровождения. </a:t>
          </a:r>
          <a:endParaRPr lang="ru-RU" sz="2100" kern="1200">
            <a:latin typeface="Times New Roman" pitchFamily="18" charset="0"/>
            <a:cs typeface="Times New Roman" pitchFamily="18" charset="0"/>
          </a:endParaRPr>
        </a:p>
      </dsp:txBody>
      <dsp:txXfrm>
        <a:off x="53973" y="72648"/>
        <a:ext cx="8316990" cy="997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D7FCC-F404-49FB-B068-9466B72075D5}">
      <dsp:nvSpPr>
        <dsp:cNvPr id="0" name=""/>
        <dsp:cNvSpPr/>
      </dsp:nvSpPr>
      <dsp:spPr>
        <a:xfrm>
          <a:off x="0" y="13849"/>
          <a:ext cx="8888775" cy="11244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Охват учащихся  внеурочной деятельностью в учреждениях дополнительного образования составил  на 01.09.2015 г. - 2616 воспитанников.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90" y="68739"/>
        <a:ext cx="8778995" cy="101464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E5C8F-16CF-4CAF-B294-8CC10A619911}">
      <dsp:nvSpPr>
        <dsp:cNvPr id="0" name=""/>
        <dsp:cNvSpPr/>
      </dsp:nvSpPr>
      <dsp:spPr>
        <a:xfrm>
          <a:off x="0" y="263970"/>
          <a:ext cx="7776864" cy="9476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Приказ МУ "Управление образования" №01-08/91 от 06.02.2014г. "О реализации Плана действий по обеспечению введения ФГОС ДО МОГО "Ухта"; 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6263" y="310233"/>
        <a:ext cx="7684338" cy="855173"/>
      </dsp:txXfrm>
    </dsp:sp>
    <dsp:sp modelId="{757AA0FE-6314-4BC0-81E5-50849CB4D07C}">
      <dsp:nvSpPr>
        <dsp:cNvPr id="0" name=""/>
        <dsp:cNvSpPr/>
      </dsp:nvSpPr>
      <dsp:spPr>
        <a:xfrm>
          <a:off x="0" y="1263509"/>
          <a:ext cx="7776864" cy="9476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Приказ МУ "Управление образования" №01-08/312 от 27.03.2014г. «О создании Координационного Совета по обеспечению введения и реализации ФГОС ДО в ДОУ на территории МОГО "Ухта"; 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6263" y="1309772"/>
        <a:ext cx="7684338" cy="855173"/>
      </dsp:txXfrm>
    </dsp:sp>
    <dsp:sp modelId="{184C30BB-046A-4977-A4B8-AC951CDDD895}">
      <dsp:nvSpPr>
        <dsp:cNvPr id="0" name=""/>
        <dsp:cNvSpPr/>
      </dsp:nvSpPr>
      <dsp:spPr>
        <a:xfrm>
          <a:off x="0" y="2263049"/>
          <a:ext cx="7776864" cy="9476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Приказ МУ "Управление образования" №01-08/313 от 27.03.2014г. "О создании рабочей группы по методическому сопровождению введения ФГОС ДО в ДОУ на территории МОГО "Ухта" на 2014 -2015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».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63" y="2309312"/>
        <a:ext cx="7684338" cy="85517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373CA-CB3E-40F1-BF8A-EBEC17E14EE7}">
      <dsp:nvSpPr>
        <dsp:cNvPr id="0" name=""/>
        <dsp:cNvSpPr/>
      </dsp:nvSpPr>
      <dsp:spPr>
        <a:xfrm>
          <a:off x="0" y="164879"/>
          <a:ext cx="7993074" cy="3144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С 23.06.2015 по 25.08.2015 г  все ДОУ приняли участие в республиканском «Мониторинге  готовности к введению ФГОС ДО в Республике Коми».  Результаты  проведённого мониторинга свидетельствуют о готовности МДОУ  МОГО «Ухта» к переходу на ФГОС ДО (61%).  </a:t>
          </a: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153524" y="318403"/>
        <a:ext cx="7686026" cy="283791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70EA-07C7-44E7-8CA6-378B114F81CB}">
      <dsp:nvSpPr>
        <dsp:cNvPr id="0" name=""/>
        <dsp:cNvSpPr/>
      </dsp:nvSpPr>
      <dsp:spPr>
        <a:xfrm>
          <a:off x="0" y="1862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 художественно – эстетическому направлению МДОУ «Детский сад №3 общеразвивающего вида»;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82" y="33244"/>
        <a:ext cx="8434180" cy="580107"/>
      </dsp:txXfrm>
    </dsp:sp>
    <dsp:sp modelId="{49D6CB96-565F-4A21-97C5-E1E464B13E3D}">
      <dsp:nvSpPr>
        <dsp:cNvPr id="0" name=""/>
        <dsp:cNvSpPr/>
      </dsp:nvSpPr>
      <dsp:spPr>
        <a:xfrm>
          <a:off x="0" y="659119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 экологическому направлению —   МДОУ «Детский сад  №4 общеразвивающего вида»;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82" y="690501"/>
        <a:ext cx="8434180" cy="580107"/>
      </dsp:txXfrm>
    </dsp:sp>
    <dsp:sp modelId="{C720A3A9-020C-4DBF-8CA2-FBD8F3F37D24}">
      <dsp:nvSpPr>
        <dsp:cNvPr id="0" name=""/>
        <dsp:cNvSpPr/>
      </dsp:nvSpPr>
      <dsp:spPr>
        <a:xfrm>
          <a:off x="0" y="1296141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по вопросам развития детей раннего возраста - МДОУ «Детский сад №10 комбинированного вида»;</a:t>
          </a: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31382" y="1327523"/>
        <a:ext cx="8434180" cy="580107"/>
      </dsp:txXfrm>
    </dsp:sp>
    <dsp:sp modelId="{9DCF8A7A-FEB5-4A5C-988A-D407AC6E23D6}">
      <dsp:nvSpPr>
        <dsp:cNvPr id="0" name=""/>
        <dsp:cNvSpPr/>
      </dsp:nvSpPr>
      <dsp:spPr>
        <a:xfrm>
          <a:off x="0" y="1973634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по исследовательской деятельности — МДОУ «Детский сад № 14 компенсирующего вида»;</a:t>
          </a: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31382" y="2005016"/>
        <a:ext cx="8434180" cy="580107"/>
      </dsp:txXfrm>
    </dsp:sp>
    <dsp:sp modelId="{63B22B4A-C190-468B-ABFA-47971E478673}">
      <dsp:nvSpPr>
        <dsp:cNvPr id="0" name=""/>
        <dsp:cNvSpPr/>
      </dsp:nvSpPr>
      <dsp:spPr>
        <a:xfrm>
          <a:off x="0" y="2630892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по этнокультурному направлению – МДОУ «Детский сад № 21 комбинированного вида»;</a:t>
          </a: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31382" y="2662274"/>
        <a:ext cx="8434180" cy="580107"/>
      </dsp:txXfrm>
    </dsp:sp>
    <dsp:sp modelId="{64259D97-6674-441B-BFC6-5E45B33AFF60}">
      <dsp:nvSpPr>
        <dsp:cNvPr id="0" name=""/>
        <dsp:cNvSpPr/>
      </dsp:nvSpPr>
      <dsp:spPr>
        <a:xfrm>
          <a:off x="0" y="3288149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по формированию основ безопасного поведения – МДОУ «Детский сад  №59 общеразвивающего вида»;</a:t>
          </a: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31382" y="3319531"/>
        <a:ext cx="8434180" cy="580107"/>
      </dsp:txXfrm>
    </dsp:sp>
    <dsp:sp modelId="{2A4C3360-F9AF-4370-9038-14AFC31DCCBE}">
      <dsp:nvSpPr>
        <dsp:cNvPr id="0" name=""/>
        <dsp:cNvSpPr/>
      </dsp:nvSpPr>
      <dsp:spPr>
        <a:xfrm>
          <a:off x="0" y="3945407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по организации интеллектуальных игр — МДОУ «Детский сад № 66 общеразвивающего вида»;</a:t>
          </a: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31382" y="3976789"/>
        <a:ext cx="8434180" cy="580107"/>
      </dsp:txXfrm>
    </dsp:sp>
    <dsp:sp modelId="{FDFFB70A-31AD-4DAD-A5F7-44550078A3CB}">
      <dsp:nvSpPr>
        <dsp:cNvPr id="0" name=""/>
        <dsp:cNvSpPr/>
      </dsp:nvSpPr>
      <dsp:spPr>
        <a:xfrm>
          <a:off x="0" y="4602664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по коррекционному направлению (по работе с детьми, имеющими тяжелые нарушения речи) – МДОУ «Детский сад № 94 компенсирующего вида»;</a:t>
          </a: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31382" y="4634046"/>
        <a:ext cx="8434180" cy="580107"/>
      </dsp:txXfrm>
    </dsp:sp>
    <dsp:sp modelId="{600FF8D4-51D7-4FD2-B597-7B8125C6D1FF}">
      <dsp:nvSpPr>
        <dsp:cNvPr id="0" name=""/>
        <dsp:cNvSpPr/>
      </dsp:nvSpPr>
      <dsp:spPr>
        <a:xfrm>
          <a:off x="0" y="5259922"/>
          <a:ext cx="8496944" cy="642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по введению  ФГОС ДО МДОУ «Детский сад № 40 компенсирующего вида»  по обеспечению готовности к введению ФГОС (для коррекционных ДОУ);  </a:t>
          </a:r>
          <a:endParaRPr lang="ru-RU" sz="1700" b="1" kern="1200">
            <a:latin typeface="Times New Roman" pitchFamily="18" charset="0"/>
            <a:cs typeface="Times New Roman" pitchFamily="18" charset="0"/>
          </a:endParaRPr>
        </a:p>
      </dsp:txBody>
      <dsp:txXfrm>
        <a:off x="31382" y="5291304"/>
        <a:ext cx="8434180" cy="58010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0EE80-3411-407D-9FE2-E6A1D31EC3EA}">
      <dsp:nvSpPr>
        <dsp:cNvPr id="0" name=""/>
        <dsp:cNvSpPr/>
      </dsp:nvSpPr>
      <dsp:spPr>
        <a:xfrm>
          <a:off x="0" y="126990"/>
          <a:ext cx="8137090" cy="87195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МДОУ «Детский сад № 40 компенсирующего вида» - Р</a:t>
          </a: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еспубликанская </a:t>
          </a:r>
          <a:r>
            <a:rPr lang="ru-RU" sz="2300" b="1" i="1" kern="1200" dirty="0" err="1" smtClean="0">
              <a:latin typeface="Times New Roman" pitchFamily="18" charset="0"/>
              <a:cs typeface="Times New Roman" pitchFamily="18" charset="0"/>
            </a:rPr>
            <a:t>стажировочной</a:t>
          </a: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 площадки</a:t>
          </a: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65" y="169555"/>
        <a:ext cx="8051960" cy="786823"/>
      </dsp:txXfrm>
    </dsp:sp>
    <dsp:sp modelId="{6E3E63AB-DFFC-40ED-8110-3FC4EFE5C37D}">
      <dsp:nvSpPr>
        <dsp:cNvPr id="0" name=""/>
        <dsp:cNvSpPr/>
      </dsp:nvSpPr>
      <dsp:spPr>
        <a:xfrm>
          <a:off x="0" y="1082463"/>
          <a:ext cx="8137090" cy="15268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МДОУ «Детский сад № 94 компенсирующего вида» </a:t>
          </a:r>
          <a:r>
            <a:rPr lang="en-US" sz="2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пилотная площадка по введению и реализации ФГОС ДО в Республике Коми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535" y="1156998"/>
        <a:ext cx="7988020" cy="137778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39EEA-9970-40A7-ABE0-C4C2B7AE43EC}">
      <dsp:nvSpPr>
        <dsp:cNvPr id="0" name=""/>
        <dsp:cNvSpPr/>
      </dsp:nvSpPr>
      <dsp:spPr>
        <a:xfrm>
          <a:off x="0" y="24619"/>
          <a:ext cx="7749480" cy="2471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itchFamily="18" charset="0"/>
              <a:cs typeface="Times New Roman" pitchFamily="18" charset="0"/>
            </a:rPr>
            <a:t>Муниципальный ресурсный центр на базе МОУ  </a:t>
          </a:r>
          <a:r>
            <a:rPr lang="ru-RU" sz="2200" b="1" kern="1200" smtClean="0">
              <a:latin typeface="Times New Roman" pitchFamily="18" charset="0"/>
              <a:cs typeface="Times New Roman" pitchFamily="18" charset="0"/>
            </a:rPr>
            <a:t>«Начальная школа –детский сад № 1»</a:t>
          </a:r>
          <a:r>
            <a:rPr lang="ru-RU" sz="2200" kern="1200" smtClean="0">
              <a:latin typeface="Times New Roman" pitchFamily="18" charset="0"/>
              <a:cs typeface="Times New Roman" pitchFamily="18" charset="0"/>
            </a:rPr>
            <a:t> по теме: «Повышение профессиональной  компетентности педагогов  и координация деятельности образовательных организаций в вопросах введения Федерального государственного образовательного  стандарта дошкольного образования и начального общего образования»</a:t>
          </a:r>
          <a:endParaRPr lang="ru-RU" sz="2200" kern="1200">
            <a:latin typeface="Times New Roman" pitchFamily="18" charset="0"/>
            <a:cs typeface="Times New Roman" pitchFamily="18" charset="0"/>
          </a:endParaRPr>
        </a:p>
      </dsp:txBody>
      <dsp:txXfrm>
        <a:off x="120626" y="145245"/>
        <a:ext cx="7508228" cy="222978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73DAC-2BD7-44DC-86BE-E22348D2A4A8}">
      <dsp:nvSpPr>
        <dsp:cNvPr id="0" name=""/>
        <dsp:cNvSpPr/>
      </dsp:nvSpPr>
      <dsp:spPr>
        <a:xfrm>
          <a:off x="0" y="784511"/>
          <a:ext cx="8928992" cy="20543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разработать и апробировать модель муниципальной образовательной сети, способной создать необходимые условия для успешного перехода выпускников дошкольных образовательных организаций в начальную школу общеобразовательных организаций в условиях введения ФГОС ДО и ФГОС НОО;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285" y="884796"/>
        <a:ext cx="8728422" cy="1853785"/>
      </dsp:txXfrm>
    </dsp:sp>
    <dsp:sp modelId="{39C70EF6-4AC1-48B9-9A9B-928C7AD19E9A}">
      <dsp:nvSpPr>
        <dsp:cNvPr id="0" name=""/>
        <dsp:cNvSpPr/>
      </dsp:nvSpPr>
      <dsp:spPr>
        <a:xfrm>
          <a:off x="0" y="2849765"/>
          <a:ext cx="8928992" cy="20543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выявлять затруднения, потребности и образовательные запросы педагогов в связи с изменениями в системе дошкольного образования, объединять методические ресурсы и совместно их использовать;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285" y="2950050"/>
        <a:ext cx="8728422" cy="185378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12BCD-7CC5-49D8-AB96-DE8119E0BBEF}">
      <dsp:nvSpPr>
        <dsp:cNvPr id="0" name=""/>
        <dsp:cNvSpPr/>
      </dsp:nvSpPr>
      <dsp:spPr>
        <a:xfrm>
          <a:off x="0" y="1196"/>
          <a:ext cx="7272808" cy="8386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/>
              <a:latin typeface="Times New Roman" pitchFamily="18" charset="0"/>
              <a:cs typeface="Times New Roman" pitchFamily="18" charset="0"/>
            </a:rPr>
            <a:t>Единая стратегия воспитания</a:t>
          </a:r>
          <a:endParaRPr lang="ru-RU" sz="2400" b="1" kern="120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0938" y="42134"/>
        <a:ext cx="7190932" cy="756753"/>
      </dsp:txXfrm>
    </dsp:sp>
    <dsp:sp modelId="{8400A819-7283-45DB-8693-346FD2475853}">
      <dsp:nvSpPr>
        <dsp:cNvPr id="0" name=""/>
        <dsp:cNvSpPr/>
      </dsp:nvSpPr>
      <dsp:spPr>
        <a:xfrm>
          <a:off x="0" y="853058"/>
          <a:ext cx="7272808" cy="8386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/>
              <a:latin typeface="Times New Roman" pitchFamily="18" charset="0"/>
              <a:cs typeface="Times New Roman" pitchFamily="18" charset="0"/>
            </a:rPr>
            <a:t>Ресурсы ФГОС и Внеурочная занятость детей</a:t>
          </a:r>
          <a:endParaRPr lang="ru-RU" sz="2400" b="1" kern="120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0938" y="893996"/>
        <a:ext cx="7190932" cy="756753"/>
      </dsp:txXfrm>
    </dsp:sp>
    <dsp:sp modelId="{35326B99-3D85-46C8-861B-5650E2A2CEC4}">
      <dsp:nvSpPr>
        <dsp:cNvPr id="0" name=""/>
        <dsp:cNvSpPr/>
      </dsp:nvSpPr>
      <dsp:spPr>
        <a:xfrm>
          <a:off x="0" y="1704921"/>
          <a:ext cx="7272808" cy="8386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/>
              <a:latin typeface="Times New Roman" pitchFamily="18" charset="0"/>
              <a:cs typeface="Times New Roman" pitchFamily="18" charset="0"/>
            </a:rPr>
            <a:t>Развитие воспитательных систем и воспитательных пространств </a:t>
          </a:r>
          <a:endParaRPr lang="ru-RU" sz="2400" b="1" kern="120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0938" y="1745859"/>
        <a:ext cx="7190932" cy="756753"/>
      </dsp:txXfrm>
    </dsp:sp>
    <dsp:sp modelId="{4C9A1AE5-012E-4426-AF3C-E0F7C83FB29A}">
      <dsp:nvSpPr>
        <dsp:cNvPr id="0" name=""/>
        <dsp:cNvSpPr/>
      </dsp:nvSpPr>
      <dsp:spPr>
        <a:xfrm>
          <a:off x="0" y="2556783"/>
          <a:ext cx="7272808" cy="8386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/>
              <a:latin typeface="Times New Roman" pitchFamily="18" charset="0"/>
              <a:cs typeface="Times New Roman" pitchFamily="18" charset="0"/>
            </a:rPr>
            <a:t>Дополнительное образование детей</a:t>
          </a:r>
          <a:endParaRPr lang="ru-RU" sz="2400" b="1" kern="120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0938" y="2597721"/>
        <a:ext cx="7190932" cy="756753"/>
      </dsp:txXfrm>
    </dsp:sp>
    <dsp:sp modelId="{60DFD625-BB92-4B82-B04B-24446C77CDE2}">
      <dsp:nvSpPr>
        <dsp:cNvPr id="0" name=""/>
        <dsp:cNvSpPr/>
      </dsp:nvSpPr>
      <dsp:spPr>
        <a:xfrm>
          <a:off x="0" y="3408645"/>
          <a:ext cx="7272808" cy="8386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  <a:latin typeface="Times New Roman" pitchFamily="18" charset="0"/>
              <a:cs typeface="Times New Roman" pitchFamily="18" charset="0"/>
            </a:rPr>
            <a:t>Внедрение лучших педагогических практик.</a:t>
          </a:r>
          <a:endParaRPr lang="ru-RU" sz="2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0938" y="3449583"/>
        <a:ext cx="7190932" cy="75675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65871-B180-4C4B-93A2-30C8B2F726E1}">
      <dsp:nvSpPr>
        <dsp:cNvPr id="0" name=""/>
        <dsp:cNvSpPr/>
      </dsp:nvSpPr>
      <dsp:spPr>
        <a:xfrm>
          <a:off x="0" y="1238"/>
          <a:ext cx="6400800" cy="4853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itchFamily="18" charset="0"/>
              <a:cs typeface="Times New Roman" pitchFamily="18" charset="0"/>
            </a:rPr>
            <a:t>«Я-гражданин»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23694" y="24932"/>
        <a:ext cx="6353412" cy="437979"/>
      </dsp:txXfrm>
    </dsp:sp>
    <dsp:sp modelId="{C7C8EB25-5306-4D6E-95B0-95DFAE88FB90}">
      <dsp:nvSpPr>
        <dsp:cNvPr id="0" name=""/>
        <dsp:cNvSpPr/>
      </dsp:nvSpPr>
      <dsp:spPr>
        <a:xfrm>
          <a:off x="0" y="499051"/>
          <a:ext cx="6400800" cy="4853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itchFamily="18" charset="0"/>
              <a:cs typeface="Times New Roman" pitchFamily="18" charset="0"/>
            </a:rPr>
            <a:t>«Нравственность»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23694" y="522745"/>
        <a:ext cx="6353412" cy="437979"/>
      </dsp:txXfrm>
    </dsp:sp>
    <dsp:sp modelId="{4BD5BE67-1812-4F8C-A1DA-8B5A714AD733}">
      <dsp:nvSpPr>
        <dsp:cNvPr id="0" name=""/>
        <dsp:cNvSpPr/>
      </dsp:nvSpPr>
      <dsp:spPr>
        <a:xfrm>
          <a:off x="0" y="996863"/>
          <a:ext cx="6400800" cy="4853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itchFamily="18" charset="0"/>
              <a:cs typeface="Times New Roman" pitchFamily="18" charset="0"/>
            </a:rPr>
            <a:t>«Учеба и труд»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23694" y="1020557"/>
        <a:ext cx="6353412" cy="437979"/>
      </dsp:txXfrm>
    </dsp:sp>
    <dsp:sp modelId="{FEC5E031-1211-4813-A02D-2DBDD35B3CA1}">
      <dsp:nvSpPr>
        <dsp:cNvPr id="0" name=""/>
        <dsp:cNvSpPr/>
      </dsp:nvSpPr>
      <dsp:spPr>
        <a:xfrm>
          <a:off x="0" y="1494676"/>
          <a:ext cx="6400800" cy="4853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itchFamily="18" charset="0"/>
              <a:cs typeface="Times New Roman" pitchFamily="18" charset="0"/>
            </a:rPr>
            <a:t>«Здоровье»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23694" y="1518370"/>
        <a:ext cx="6353412" cy="437979"/>
      </dsp:txXfrm>
    </dsp:sp>
    <dsp:sp modelId="{B88E27C9-4984-484B-BA71-939C1DFDCD40}">
      <dsp:nvSpPr>
        <dsp:cNvPr id="0" name=""/>
        <dsp:cNvSpPr/>
      </dsp:nvSpPr>
      <dsp:spPr>
        <a:xfrm>
          <a:off x="0" y="1992488"/>
          <a:ext cx="6400800" cy="4853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itchFamily="18" charset="0"/>
              <a:cs typeface="Times New Roman" pitchFamily="18" charset="0"/>
            </a:rPr>
            <a:t>«Природа и человек»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23694" y="2016182"/>
        <a:ext cx="6353412" cy="437979"/>
      </dsp:txXfrm>
    </dsp:sp>
    <dsp:sp modelId="{4186343E-2C42-4C30-AB9B-D9B7B5BCFE39}">
      <dsp:nvSpPr>
        <dsp:cNvPr id="0" name=""/>
        <dsp:cNvSpPr/>
      </dsp:nvSpPr>
      <dsp:spPr>
        <a:xfrm>
          <a:off x="0" y="2490301"/>
          <a:ext cx="6400800" cy="4853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itchFamily="18" charset="0"/>
              <a:cs typeface="Times New Roman" pitchFamily="18" charset="0"/>
            </a:rPr>
            <a:t>«Культура»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23694" y="2513995"/>
        <a:ext cx="6353412" cy="437979"/>
      </dsp:txXfrm>
    </dsp:sp>
    <dsp:sp modelId="{C2EE5496-D937-4B5B-84BD-9BE22C0BAC59}">
      <dsp:nvSpPr>
        <dsp:cNvPr id="0" name=""/>
        <dsp:cNvSpPr/>
      </dsp:nvSpPr>
      <dsp:spPr>
        <a:xfrm>
          <a:off x="0" y="2988113"/>
          <a:ext cx="6400800" cy="4853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itchFamily="18" charset="0"/>
              <a:cs typeface="Times New Roman" pitchFamily="18" charset="0"/>
            </a:rPr>
            <a:t>«Семья»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23694" y="3011807"/>
        <a:ext cx="6353412" cy="43797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288AF-14A4-4624-8791-D346FD7DC8ED}">
      <dsp:nvSpPr>
        <dsp:cNvPr id="0" name=""/>
        <dsp:cNvSpPr/>
      </dsp:nvSpPr>
      <dsp:spPr>
        <a:xfrm>
          <a:off x="0" y="6779"/>
          <a:ext cx="7173416" cy="1085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наличие новых воспитательных программ, удовлетворяющих растущие потребности субъектов системы воспитательной работы в городе;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53002" y="59781"/>
        <a:ext cx="7067412" cy="979756"/>
      </dsp:txXfrm>
    </dsp:sp>
    <dsp:sp modelId="{DE54C52A-FD15-41F0-97EA-B97459004145}">
      <dsp:nvSpPr>
        <dsp:cNvPr id="0" name=""/>
        <dsp:cNvSpPr/>
      </dsp:nvSpPr>
      <dsp:spPr>
        <a:xfrm>
          <a:off x="0" y="1259579"/>
          <a:ext cx="7173416" cy="1085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ценностные отношения школьников к окружающему миру, себе, другим;  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53002" y="1312581"/>
        <a:ext cx="7067412" cy="979756"/>
      </dsp:txXfrm>
    </dsp:sp>
    <dsp:sp modelId="{F346FDF0-E189-440B-8515-C9BD39DC901F}">
      <dsp:nvSpPr>
        <dsp:cNvPr id="0" name=""/>
        <dsp:cNvSpPr/>
      </dsp:nvSpPr>
      <dsp:spPr>
        <a:xfrm>
          <a:off x="0" y="2512379"/>
          <a:ext cx="7173416" cy="1085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 повышение удовлетворенности участников инновационных проектов системой воспитательной работы в городе;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02" y="2565381"/>
        <a:ext cx="7067412" cy="979756"/>
      </dsp:txXfrm>
    </dsp:sp>
    <dsp:sp modelId="{8C08F7B7-3E74-4D8A-AC08-584F34BFCB77}">
      <dsp:nvSpPr>
        <dsp:cNvPr id="0" name=""/>
        <dsp:cNvSpPr/>
      </dsp:nvSpPr>
      <dsp:spPr>
        <a:xfrm>
          <a:off x="0" y="3765180"/>
          <a:ext cx="7173416" cy="1085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повышение уровня социального партнерства с организациями, не принадлежащими системе образования.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53002" y="3818182"/>
        <a:ext cx="7067412" cy="97975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4418B-820C-411A-8A2E-E56707392D01}">
      <dsp:nvSpPr>
        <dsp:cNvPr id="0" name=""/>
        <dsp:cNvSpPr/>
      </dsp:nvSpPr>
      <dsp:spPr>
        <a:xfrm>
          <a:off x="0" y="17119"/>
          <a:ext cx="6985148" cy="12548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-обеспечивается непрерывный процесс саморазвития и самосовершенствования человека;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61256" y="78375"/>
        <a:ext cx="6862636" cy="1132313"/>
      </dsp:txXfrm>
    </dsp:sp>
    <dsp:sp modelId="{91908E4C-1672-458E-A432-F5B8E3EAF85B}">
      <dsp:nvSpPr>
        <dsp:cNvPr id="0" name=""/>
        <dsp:cNvSpPr/>
      </dsp:nvSpPr>
      <dsp:spPr>
        <a:xfrm>
          <a:off x="0" y="1459145"/>
          <a:ext cx="6985148" cy="12548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-создаются возможности для реализации целостного развития человека, поиска и обретения человеком самого себя;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61256" y="1520401"/>
        <a:ext cx="6862636" cy="1132313"/>
      </dsp:txXfrm>
    </dsp:sp>
    <dsp:sp modelId="{645E1B14-5AFD-4CE4-BB87-E80AD458356F}">
      <dsp:nvSpPr>
        <dsp:cNvPr id="0" name=""/>
        <dsp:cNvSpPr/>
      </dsp:nvSpPr>
      <dsp:spPr>
        <a:xfrm>
          <a:off x="0" y="2901170"/>
          <a:ext cx="6985148" cy="12548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-проектируется пространство персонального (не массового) образования для самореализации личности;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61256" y="2962426"/>
        <a:ext cx="6862636" cy="1132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9FECC-788C-4D3A-9BFC-1A841407A735}">
      <dsp:nvSpPr>
        <dsp:cNvPr id="0" name=""/>
        <dsp:cNvSpPr/>
      </dsp:nvSpPr>
      <dsp:spPr>
        <a:xfrm>
          <a:off x="0" y="14912"/>
          <a:ext cx="8856984" cy="14780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Концепция Федеральной целевой программы развития образования на 2016 - 2020 годы (Распоряжение Правительства РФ от 29 декабря 2014 года №2765-р);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54" y="87066"/>
        <a:ext cx="8712676" cy="1333767"/>
      </dsp:txXfrm>
    </dsp:sp>
    <dsp:sp modelId="{B6D54DBE-398B-4B90-9CF1-CC687F00E0A9}">
      <dsp:nvSpPr>
        <dsp:cNvPr id="0" name=""/>
        <dsp:cNvSpPr/>
      </dsp:nvSpPr>
      <dsp:spPr>
        <a:xfrm>
          <a:off x="0" y="1576508"/>
          <a:ext cx="8856984" cy="14780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Постановление Правительства Российской Федерации от 15 апреля 2014 г. № 295 г. Москва "Об утверждении государственной программы Российской Федерации «Развитие образования» на 2013 - 2020 годы»;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54" y="1648662"/>
        <a:ext cx="8712676" cy="1333767"/>
      </dsp:txXfrm>
    </dsp:sp>
    <dsp:sp modelId="{3B767DAE-1DA6-44E8-B613-44C2AAC8DA1A}">
      <dsp:nvSpPr>
        <dsp:cNvPr id="0" name=""/>
        <dsp:cNvSpPr/>
      </dsp:nvSpPr>
      <dsp:spPr>
        <a:xfrm>
          <a:off x="0" y="3138103"/>
          <a:ext cx="8856984" cy="14780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Стратегия развития воспитания в Российской Федерации. </a:t>
          </a:r>
          <a:endParaRPr lang="ru-RU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54" y="3210257"/>
        <a:ext cx="8712676" cy="1333767"/>
      </dsp:txXfrm>
    </dsp:sp>
    <dsp:sp modelId="{8EF771D5-A36D-4288-852C-F21437F9D338}">
      <dsp:nvSpPr>
        <dsp:cNvPr id="0" name=""/>
        <dsp:cNvSpPr/>
      </dsp:nvSpPr>
      <dsp:spPr>
        <a:xfrm>
          <a:off x="0" y="4699699"/>
          <a:ext cx="8856984" cy="14780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Федеральный государственный образовательный стандарт</a:t>
          </a:r>
          <a:endParaRPr lang="ru-RU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54" y="4771853"/>
        <a:ext cx="8712676" cy="133376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B9FD6-67FC-4AC9-AA59-2EAEB5662813}">
      <dsp:nvSpPr>
        <dsp:cNvPr id="0" name=""/>
        <dsp:cNvSpPr/>
      </dsp:nvSpPr>
      <dsp:spPr>
        <a:xfrm>
          <a:off x="0" y="27507"/>
          <a:ext cx="8711504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Муниципальные соревнования по робототехнике «ПЕРВОРОБОТ» (апрель 2015г.) – призовые места, </a:t>
          </a:r>
          <a:endParaRPr lang="ru-RU" sz="1600" b="1" kern="1200"/>
        </a:p>
      </dsp:txBody>
      <dsp:txXfrm>
        <a:off x="30157" y="57664"/>
        <a:ext cx="8651190" cy="557446"/>
      </dsp:txXfrm>
    </dsp:sp>
    <dsp:sp modelId="{42C00085-76CB-45FE-A9E0-B2D2554B0E79}">
      <dsp:nvSpPr>
        <dsp:cNvPr id="0" name=""/>
        <dsp:cNvSpPr/>
      </dsp:nvSpPr>
      <dsp:spPr>
        <a:xfrm>
          <a:off x="0" y="691347"/>
          <a:ext cx="8711504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Республиканский Фестиваль по робототехнике г. Сыктывкар (16.05.2015г.), </a:t>
          </a:r>
          <a:endParaRPr lang="ru-RU" sz="1600" b="1" kern="1200"/>
        </a:p>
      </dsp:txBody>
      <dsp:txXfrm>
        <a:off x="30157" y="721504"/>
        <a:ext cx="8651190" cy="557446"/>
      </dsp:txXfrm>
    </dsp:sp>
    <dsp:sp modelId="{B026C31E-88C2-445E-B4B5-3EDF1939259C}">
      <dsp:nvSpPr>
        <dsp:cNvPr id="0" name=""/>
        <dsp:cNvSpPr/>
      </dsp:nvSpPr>
      <dsp:spPr>
        <a:xfrm>
          <a:off x="0" y="1355187"/>
          <a:ext cx="8711504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Республиканский семинар – практикум на базе Визингского филиала ГАОУДО РК «РЦДО» г. Сыктывкар  (ноябрь 2015),</a:t>
          </a:r>
          <a:endParaRPr lang="ru-RU" sz="1600" b="1" kern="1200"/>
        </a:p>
      </dsp:txBody>
      <dsp:txXfrm>
        <a:off x="30157" y="1385344"/>
        <a:ext cx="8651190" cy="557446"/>
      </dsp:txXfrm>
    </dsp:sp>
    <dsp:sp modelId="{27EE6845-6629-4C62-9667-4FBC0D9C8404}">
      <dsp:nvSpPr>
        <dsp:cNvPr id="0" name=""/>
        <dsp:cNvSpPr/>
      </dsp:nvSpPr>
      <dsp:spPr>
        <a:xfrm>
          <a:off x="0" y="2019028"/>
          <a:ext cx="8711504" cy="617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Участие в межрегиональном открытом дистанционном командном турнире по робототехнике («ИТО-Архангельск-2015») 06.11.2015г.</a:t>
          </a:r>
          <a:endParaRPr lang="ru-RU" sz="1600" b="1" kern="1200"/>
        </a:p>
      </dsp:txBody>
      <dsp:txXfrm>
        <a:off x="30157" y="2049185"/>
        <a:ext cx="8651190" cy="55744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9390A-0E4D-400D-BF86-D0632E7AB229}">
      <dsp:nvSpPr>
        <dsp:cNvPr id="0" name=""/>
        <dsp:cNvSpPr/>
      </dsp:nvSpPr>
      <dsp:spPr>
        <a:xfrm>
          <a:off x="0" y="791"/>
          <a:ext cx="7056784" cy="10494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 организация и проведение курсов повышения квалификации - 7млн. 357 400 рублей ( 3млн 780,2 рублей- ФГОС)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32" y="52023"/>
        <a:ext cx="6954320" cy="947026"/>
      </dsp:txXfrm>
    </dsp:sp>
    <dsp:sp modelId="{544B1314-BC3C-4C17-94E5-972C4CF167EA}">
      <dsp:nvSpPr>
        <dsp:cNvPr id="0" name=""/>
        <dsp:cNvSpPr/>
      </dsp:nvSpPr>
      <dsp:spPr>
        <a:xfrm>
          <a:off x="0" y="1162601"/>
          <a:ext cx="7056784" cy="10494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организация и проведение конкурсов для педагогов и обучающихся-  3 млн 087 100рублей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51232" y="1213833"/>
        <a:ext cx="6954320" cy="947026"/>
      </dsp:txXfrm>
    </dsp:sp>
    <dsp:sp modelId="{83FB6AFB-F397-4F58-8273-74327DF69F9D}">
      <dsp:nvSpPr>
        <dsp:cNvPr id="0" name=""/>
        <dsp:cNvSpPr/>
      </dsp:nvSpPr>
      <dsp:spPr>
        <a:xfrm>
          <a:off x="0" y="2324411"/>
          <a:ext cx="7056784" cy="10494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обновление материально- технической базы -  81 млн. 166 900  рублей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51232" y="2375643"/>
        <a:ext cx="6954320" cy="947026"/>
      </dsp:txXfrm>
    </dsp:sp>
    <dsp:sp modelId="{62CC88CF-EB78-43F7-BE36-ED6C3B25C0FE}">
      <dsp:nvSpPr>
        <dsp:cNvPr id="0" name=""/>
        <dsp:cNvSpPr/>
      </dsp:nvSpPr>
      <dsp:spPr>
        <a:xfrm>
          <a:off x="0" y="3486222"/>
          <a:ext cx="7056784" cy="10494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- приобретение учебников и учебных пособий- 18 млн. 169 400 рублей.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51232" y="3537454"/>
        <a:ext cx="6954320" cy="94702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03B3F-802D-47A8-B47A-D5B744FCCDF7}">
      <dsp:nvSpPr>
        <dsp:cNvPr id="0" name=""/>
        <dsp:cNvSpPr/>
      </dsp:nvSpPr>
      <dsp:spPr>
        <a:xfrm>
          <a:off x="0" y="9531"/>
          <a:ext cx="8856984" cy="14800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На проведение работ по капитальному ремонту МОУ «СОШ № 2» в 2013 году  заключен контракт на 122 324 160,0 рублей с  ООО «Комплект-Строй» г. Самара. В  2015 году из Республиканского  бюджета  выделили  46 120 000,0 рублей (местный бюджет – 76 204 160,0 рублей). Ремонтные работы велись с  августа  2013 года. Поставлено  оборудование    на сумму 26 337 899,09 рублей, в том числе: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72250" y="81781"/>
        <a:ext cx="8712484" cy="1335549"/>
      </dsp:txXfrm>
    </dsp:sp>
    <dsp:sp modelId="{3549E534-4360-4EC4-9748-ACE349328D96}">
      <dsp:nvSpPr>
        <dsp:cNvPr id="0" name=""/>
        <dsp:cNvSpPr/>
      </dsp:nvSpPr>
      <dsp:spPr>
        <a:xfrm>
          <a:off x="0" y="1622061"/>
          <a:ext cx="8856984" cy="14800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-  по   Соглашению  о сотрудничестве между администрацией МОГО "Ухта" и ООО "Лукойл - Коми" учреждению выделены денежные средства в размере 8 991 200,0 рублей на приобретение  современных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спецкабинетов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(информатика, физика, химия, биология);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250" y="1694311"/>
        <a:ext cx="8712484" cy="1335549"/>
      </dsp:txXfrm>
    </dsp:sp>
    <dsp:sp modelId="{AD1E48BE-75A8-41A5-A8FD-68F3036AEA8E}">
      <dsp:nvSpPr>
        <dsp:cNvPr id="0" name=""/>
        <dsp:cNvSpPr/>
      </dsp:nvSpPr>
      <dsp:spPr>
        <a:xfrm>
          <a:off x="0" y="3234592"/>
          <a:ext cx="8856984" cy="14800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- за счет субвенции на реализацию муниципальными общеобразовательными учреждениями в Республике Коми основных общеобразовательных программ – 4 000 000,0 рублей (спортинвентарь, учебная мебель и учебно –методические пособия);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72250" y="3306842"/>
        <a:ext cx="8712484" cy="1335549"/>
      </dsp:txXfrm>
    </dsp:sp>
    <dsp:sp modelId="{21C9BFA9-4B78-4FD4-8BBC-E965C7FC8D60}">
      <dsp:nvSpPr>
        <dsp:cNvPr id="0" name=""/>
        <dsp:cNvSpPr/>
      </dsp:nvSpPr>
      <dsp:spPr>
        <a:xfrm>
          <a:off x="0" y="4847121"/>
          <a:ext cx="8856984" cy="14800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- за счет средств местного бюджета – 13 346 699,09 рублей (офисная мебель, технологическое оборудование на пищеблок, кабинеты технологии для мальчиков и девочек, оргтехника и прочее). 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72250" y="4919371"/>
        <a:ext cx="8712484" cy="133554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FE901-471D-40F0-A64F-EB7EFFF19232}">
      <dsp:nvSpPr>
        <dsp:cNvPr id="0" name=""/>
        <dsp:cNvSpPr/>
      </dsp:nvSpPr>
      <dsp:spPr>
        <a:xfrm>
          <a:off x="0" y="2337"/>
          <a:ext cx="8064896" cy="51799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контрактов на проведение работ по капитальному ремонту МОУ « СОШ № 3» составляет 129 миллионов 650 тысяч 440 рубля. На оснащение  школы из муниципального бюджета израсходовано 6 миллионов 157 тысяч 382 рубля.  В рамках  соглашения о взаимной помощи  между администрацией МОГО «Ухта» и  ООО «Лукойл-Коми» были полностью оборудованы кабинеты информатики,  физики,  химии на общую сумму 6 миллионов 818 тысяч 672 рубля; выделены денежные средства  по аналогичному соглашению с ООО «Лукойл - </a:t>
          </a:r>
          <a:r>
            <a:rPr lang="ru-RU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Ухтанефтепереработка</a:t>
          </a: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для оборудования и оснащения школьных мастерских на общую сумму 1 миллион 200 тысяч рублей.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862" y="255199"/>
        <a:ext cx="7559172" cy="467417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EFC0E-874E-46E2-B79F-D632C2636D25}">
      <dsp:nvSpPr>
        <dsp:cNvPr id="0" name=""/>
        <dsp:cNvSpPr/>
      </dsp:nvSpPr>
      <dsp:spPr>
        <a:xfrm>
          <a:off x="0" y="68296"/>
          <a:ext cx="6741368" cy="12635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 комплексному оснащению учебного процесса и оборудованию учебного помещений;</a:t>
          </a:r>
          <a:endParaRPr lang="ru-RU" sz="2400" kern="1200" dirty="0"/>
        </a:p>
      </dsp:txBody>
      <dsp:txXfrm>
        <a:off x="61684" y="129980"/>
        <a:ext cx="6618000" cy="1140231"/>
      </dsp:txXfrm>
    </dsp:sp>
    <dsp:sp modelId="{2CDBA967-455D-4C7E-A984-17476E28B5A7}">
      <dsp:nvSpPr>
        <dsp:cNvPr id="0" name=""/>
        <dsp:cNvSpPr/>
      </dsp:nvSpPr>
      <dsp:spPr>
        <a:xfrm>
          <a:off x="0" y="1401016"/>
          <a:ext cx="6741368" cy="12635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- материально-техническому оснащению;</a:t>
          </a:r>
          <a:endParaRPr lang="ru-RU" sz="2400" kern="1200"/>
        </a:p>
      </dsp:txBody>
      <dsp:txXfrm>
        <a:off x="61684" y="1462700"/>
        <a:ext cx="6618000" cy="1140231"/>
      </dsp:txXfrm>
    </dsp:sp>
    <dsp:sp modelId="{A1B3A1FE-FD79-4F0F-B044-EEC68DE6855F}">
      <dsp:nvSpPr>
        <dsp:cNvPr id="0" name=""/>
        <dsp:cNvSpPr/>
      </dsp:nvSpPr>
      <dsp:spPr>
        <a:xfrm>
          <a:off x="0" y="2733736"/>
          <a:ext cx="6741368" cy="12635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- информационному обеспечению.</a:t>
          </a:r>
          <a:endParaRPr lang="ru-RU" sz="2400" kern="1200"/>
        </a:p>
      </dsp:txBody>
      <dsp:txXfrm>
        <a:off x="61684" y="2795420"/>
        <a:ext cx="6618000" cy="114023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2DA15-4CDA-4B60-AB9D-45372D9648A9}">
      <dsp:nvSpPr>
        <dsp:cNvPr id="0" name=""/>
        <dsp:cNvSpPr/>
      </dsp:nvSpPr>
      <dsp:spPr>
        <a:xfrm>
          <a:off x="0" y="2226"/>
          <a:ext cx="8928992" cy="20960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организована курсовая подготовка, методическое обучение педагогов через обучающие и практико- ориентированные  семинары,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 сопровождение педагогов в конкурсах профессионального мастерства, создание сетевых сообществ педагогов, постоянно- действующих семинаров, постоянные и временные объединения педагогов, позволяющие реализовывать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компетентностный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подход в повышении профессионального уровня педагогов;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321" y="104547"/>
        <a:ext cx="8724350" cy="1891418"/>
      </dsp:txXfrm>
    </dsp:sp>
    <dsp:sp modelId="{50934414-CB88-4E07-8E15-514B05FA2CFB}">
      <dsp:nvSpPr>
        <dsp:cNvPr id="0" name=""/>
        <dsp:cNvSpPr/>
      </dsp:nvSpPr>
      <dsp:spPr>
        <a:xfrm>
          <a:off x="0" y="2100014"/>
          <a:ext cx="8928992" cy="6864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организована деятельность инновационных площадок- ресурсных центров, базовых учреждений, экспериментальных площадок;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09" y="2133523"/>
        <a:ext cx="8861974" cy="619424"/>
      </dsp:txXfrm>
    </dsp:sp>
    <dsp:sp modelId="{2BA48AA7-9611-48EB-87F6-C0B653B332FC}">
      <dsp:nvSpPr>
        <dsp:cNvPr id="0" name=""/>
        <dsp:cNvSpPr/>
      </dsp:nvSpPr>
      <dsp:spPr>
        <a:xfrm>
          <a:off x="0" y="2788184"/>
          <a:ext cx="8928992" cy="742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100 % образовательных учреждений подключены к Государственной информационной системе « Электронное образование»;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53" y="2824437"/>
        <a:ext cx="8856486" cy="670134"/>
      </dsp:txXfrm>
    </dsp:sp>
    <dsp:sp modelId="{1D9BFEF1-4439-44C3-8DC3-4A43A2C35462}">
      <dsp:nvSpPr>
        <dsp:cNvPr id="0" name=""/>
        <dsp:cNvSpPr/>
      </dsp:nvSpPr>
      <dsp:spPr>
        <a:xfrm>
          <a:off x="0" y="3532552"/>
          <a:ext cx="8928992" cy="7776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проведены мониторинги организационно-педагогических условий введения ФГОС ООО в образовательных организациях;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61" y="3570513"/>
        <a:ext cx="8853070" cy="701706"/>
      </dsp:txXfrm>
    </dsp:sp>
    <dsp:sp modelId="{4B9B6B4A-0B11-4CBA-91D8-3960B5A5E0EB}">
      <dsp:nvSpPr>
        <dsp:cNvPr id="0" name=""/>
        <dsp:cNvSpPr/>
      </dsp:nvSpPr>
      <dsp:spPr>
        <a:xfrm>
          <a:off x="0" y="4311909"/>
          <a:ext cx="8928992" cy="1212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наработан эффективный опыт интеграции дополнительного и общего образования, опыт работы с одаренными детьми с использованием  проектной и исследовательской деятельности;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59202" y="4371111"/>
        <a:ext cx="8810588" cy="1094348"/>
      </dsp:txXfrm>
    </dsp:sp>
    <dsp:sp modelId="{947531DE-A6FB-487D-B84B-A70630B01B9B}">
      <dsp:nvSpPr>
        <dsp:cNvPr id="0" name=""/>
        <dsp:cNvSpPr/>
      </dsp:nvSpPr>
      <dsp:spPr>
        <a:xfrm>
          <a:off x="0" y="5526389"/>
          <a:ext cx="8928992" cy="1212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изменилась и структура муниципальной методической службы - разработана новая модель на условиях сетевого взаимодействия. 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59202" y="5585591"/>
        <a:ext cx="8810588" cy="109434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E9842-5C04-466F-9BDA-731D8CE67EE5}">
      <dsp:nvSpPr>
        <dsp:cNvPr id="0" name=""/>
        <dsp:cNvSpPr/>
      </dsp:nvSpPr>
      <dsp:spPr>
        <a:xfrm>
          <a:off x="0" y="288030"/>
          <a:ext cx="8352928" cy="15099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1. Необходимо внесение изменений в действующую модель ММС, обеспечивающую непрерывное профессиональное образование педагогов.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711" y="361741"/>
        <a:ext cx="8205506" cy="1362565"/>
      </dsp:txXfrm>
    </dsp:sp>
    <dsp:sp modelId="{E1766D4A-3CA1-4972-A9CA-1D8C1486CC27}">
      <dsp:nvSpPr>
        <dsp:cNvPr id="0" name=""/>
        <dsp:cNvSpPr/>
      </dsp:nvSpPr>
      <dsp:spPr>
        <a:xfrm>
          <a:off x="0" y="1812418"/>
          <a:ext cx="8352928" cy="19011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2. С целью достижения показателей качественного образования,  обеспечивающего формирование у выпускников компетенций, соответствующих требованиям ФГОС, необходимо создания эффективных систем оценки качества образования, в том числе оценки индивидуальных достижений учащихся.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808" y="1905226"/>
        <a:ext cx="8167312" cy="1715567"/>
      </dsp:txXfrm>
    </dsp:sp>
    <dsp:sp modelId="{5B559FA2-256C-4A98-927F-D42C1093E04F}">
      <dsp:nvSpPr>
        <dsp:cNvPr id="0" name=""/>
        <dsp:cNvSpPr/>
      </dsp:nvSpPr>
      <dsp:spPr>
        <a:xfrm>
          <a:off x="0" y="3728001"/>
          <a:ext cx="8352928" cy="145831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3. Создание муниципальной системы оценки качества образования на основе модуля «Многоуровневая система оценки качества образования» Государственной информационной системы « Электронное образование» и электронного мониторинга эффективности внедрения ФГОС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189" y="3799190"/>
        <a:ext cx="8210550" cy="1315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EFC4E-79E1-4560-B276-DE66C975CEAE}">
      <dsp:nvSpPr>
        <dsp:cNvPr id="0" name=""/>
        <dsp:cNvSpPr/>
      </dsp:nvSpPr>
      <dsp:spPr>
        <a:xfrm>
          <a:off x="0" y="232"/>
          <a:ext cx="828092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доступности и качества образования;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45924"/>
        <a:ext cx="8189536" cy="844616"/>
      </dsp:txXfrm>
    </dsp:sp>
    <dsp:sp modelId="{6E405D80-F700-46E0-9CF9-4AEE9AC3874D}">
      <dsp:nvSpPr>
        <dsp:cNvPr id="0" name=""/>
        <dsp:cNvSpPr/>
      </dsp:nvSpPr>
      <dsp:spPr>
        <a:xfrm>
          <a:off x="0" y="1080232"/>
          <a:ext cx="828092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обеспечения  непрерывности образования;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1125924"/>
        <a:ext cx="8189536" cy="844616"/>
      </dsp:txXfrm>
    </dsp:sp>
    <dsp:sp modelId="{8D6948DC-90C3-4F7C-BB37-1B72DF84EE89}">
      <dsp:nvSpPr>
        <dsp:cNvPr id="0" name=""/>
        <dsp:cNvSpPr/>
      </dsp:nvSpPr>
      <dsp:spPr>
        <a:xfrm>
          <a:off x="0" y="2160232"/>
          <a:ext cx="828092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открытости образования и общественного участия;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2205924"/>
        <a:ext cx="8189536" cy="844616"/>
      </dsp:txXfrm>
    </dsp:sp>
    <dsp:sp modelId="{CB418222-F221-4AA8-9E9D-FA9DD1A4FEC4}">
      <dsp:nvSpPr>
        <dsp:cNvPr id="0" name=""/>
        <dsp:cNvSpPr/>
      </dsp:nvSpPr>
      <dsp:spPr>
        <a:xfrm>
          <a:off x="0" y="3240232"/>
          <a:ext cx="8280920" cy="936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инновационного развития образования.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3285924"/>
        <a:ext cx="8189536" cy="844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1ECDA-5FE3-4F1D-BB50-4F0D09F4C58D}">
      <dsp:nvSpPr>
        <dsp:cNvPr id="0" name=""/>
        <dsp:cNvSpPr/>
      </dsp:nvSpPr>
      <dsp:spPr>
        <a:xfrm>
          <a:off x="1969" y="1045781"/>
          <a:ext cx="2599449" cy="82088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ФГОС НОО </a:t>
          </a:r>
        </a:p>
        <a:p>
          <a:pPr lvl="0" algn="ctr">
            <a:spcBef>
              <a:spcPct val="0"/>
            </a:spcBef>
          </a:pP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414" y="1045781"/>
        <a:ext cx="1778560" cy="820889"/>
      </dsp:txXfrm>
    </dsp:sp>
    <dsp:sp modelId="{4DAA0899-CD55-49DC-8E27-42CF079B2097}">
      <dsp:nvSpPr>
        <dsp:cNvPr id="0" name=""/>
        <dsp:cNvSpPr/>
      </dsp:nvSpPr>
      <dsp:spPr>
        <a:xfrm>
          <a:off x="2334630" y="1086640"/>
          <a:ext cx="3270560" cy="7391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01. 09. 2011 </a:t>
          </a:r>
        </a:p>
      </dsp:txBody>
      <dsp:txXfrm>
        <a:off x="2704215" y="1086640"/>
        <a:ext cx="2531390" cy="739170"/>
      </dsp:txXfrm>
    </dsp:sp>
    <dsp:sp modelId="{6D229D9D-424A-4B0C-96CE-3DA9DC41159A}">
      <dsp:nvSpPr>
        <dsp:cNvPr id="0" name=""/>
        <dsp:cNvSpPr/>
      </dsp:nvSpPr>
      <dsp:spPr>
        <a:xfrm>
          <a:off x="2190578" y="2095249"/>
          <a:ext cx="3451779" cy="74461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R="0" lvl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01. 09. 2011 </a:t>
          </a:r>
        </a:p>
      </dsp:txBody>
      <dsp:txXfrm>
        <a:off x="2562885" y="2095249"/>
        <a:ext cx="2707165" cy="744614"/>
      </dsp:txXfrm>
    </dsp:sp>
    <dsp:sp modelId="{8F0D42CF-D871-4604-97FA-0A1F420D602A}">
      <dsp:nvSpPr>
        <dsp:cNvPr id="0" name=""/>
        <dsp:cNvSpPr/>
      </dsp:nvSpPr>
      <dsp:spPr>
        <a:xfrm>
          <a:off x="1969" y="1981595"/>
          <a:ext cx="2588675" cy="82088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ООО</a:t>
          </a:r>
        </a:p>
        <a:p>
          <a:pPr lvl="0" algn="ctr">
            <a:spcBef>
              <a:spcPct val="0"/>
            </a:spcBef>
          </a:pPr>
          <a:endParaRPr lang="ru-RU" sz="2400" kern="1200" dirty="0"/>
        </a:p>
      </dsp:txBody>
      <dsp:txXfrm>
        <a:off x="412414" y="1981595"/>
        <a:ext cx="1767786" cy="820889"/>
      </dsp:txXfrm>
    </dsp:sp>
    <dsp:sp modelId="{0EAF251C-F5FD-4249-AF23-EC0EDC973197}">
      <dsp:nvSpPr>
        <dsp:cNvPr id="0" name=""/>
        <dsp:cNvSpPr/>
      </dsp:nvSpPr>
      <dsp:spPr>
        <a:xfrm>
          <a:off x="1969" y="2917409"/>
          <a:ext cx="2599018" cy="82088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ДО </a:t>
          </a:r>
        </a:p>
        <a:p>
          <a:pPr lvl="0" algn="ctr">
            <a:spcBef>
              <a:spcPct val="0"/>
            </a:spcBef>
          </a:pPr>
          <a:endParaRPr lang="ru-RU" sz="2600" kern="1200" dirty="0"/>
        </a:p>
      </dsp:txBody>
      <dsp:txXfrm>
        <a:off x="412414" y="2917409"/>
        <a:ext cx="1778129" cy="820889"/>
      </dsp:txXfrm>
    </dsp:sp>
    <dsp:sp modelId="{620587A1-FE72-410A-A811-745739CF7291}">
      <dsp:nvSpPr>
        <dsp:cNvPr id="0" name=""/>
        <dsp:cNvSpPr/>
      </dsp:nvSpPr>
      <dsp:spPr>
        <a:xfrm>
          <a:off x="2334199" y="2987184"/>
          <a:ext cx="3419143" cy="68133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01.01.2016  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4868" y="2987184"/>
        <a:ext cx="2737805" cy="681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BF3C7-CEBC-4528-9C76-722D74A41EA8}">
      <dsp:nvSpPr>
        <dsp:cNvPr id="0" name=""/>
        <dsp:cNvSpPr/>
      </dsp:nvSpPr>
      <dsp:spPr>
        <a:xfrm>
          <a:off x="0" y="41775"/>
          <a:ext cx="8280920" cy="65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и организационные условия 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73759"/>
        <a:ext cx="8216952" cy="591232"/>
      </dsp:txXfrm>
    </dsp:sp>
    <dsp:sp modelId="{6C3906D1-AE3F-431A-8B13-322A52FCA2A8}">
      <dsp:nvSpPr>
        <dsp:cNvPr id="0" name=""/>
        <dsp:cNvSpPr/>
      </dsp:nvSpPr>
      <dsp:spPr>
        <a:xfrm>
          <a:off x="0" y="797776"/>
          <a:ext cx="8280920" cy="65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нормативно-правовое обеспечение; 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829760"/>
        <a:ext cx="8216952" cy="591232"/>
      </dsp:txXfrm>
    </dsp:sp>
    <dsp:sp modelId="{07C3A94B-16F0-4C8B-AD0F-183E0B248A48}">
      <dsp:nvSpPr>
        <dsp:cNvPr id="0" name=""/>
        <dsp:cNvSpPr/>
      </dsp:nvSpPr>
      <dsp:spPr>
        <a:xfrm>
          <a:off x="0" y="1553776"/>
          <a:ext cx="8280920" cy="65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обеспечение; 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1585760"/>
        <a:ext cx="8216952" cy="591232"/>
      </dsp:txXfrm>
    </dsp:sp>
    <dsp:sp modelId="{84BBE686-FEB5-456E-9DA5-A3D2C6E7EF1B}">
      <dsp:nvSpPr>
        <dsp:cNvPr id="0" name=""/>
        <dsp:cNvSpPr/>
      </dsp:nvSpPr>
      <dsp:spPr>
        <a:xfrm>
          <a:off x="0" y="2309775"/>
          <a:ext cx="8280920" cy="65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;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2341759"/>
        <a:ext cx="8216952" cy="591232"/>
      </dsp:txXfrm>
    </dsp:sp>
    <dsp:sp modelId="{7870367D-321F-4993-A192-469490563F5A}">
      <dsp:nvSpPr>
        <dsp:cNvPr id="0" name=""/>
        <dsp:cNvSpPr/>
      </dsp:nvSpPr>
      <dsp:spPr>
        <a:xfrm>
          <a:off x="0" y="3065775"/>
          <a:ext cx="8280920" cy="65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финансово-экономическое обеспечение 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3097759"/>
        <a:ext cx="8216952" cy="5912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6AD29-087F-45D2-8E03-AFB33DA214FB}">
      <dsp:nvSpPr>
        <dsp:cNvPr id="0" name=""/>
        <dsp:cNvSpPr/>
      </dsp:nvSpPr>
      <dsp:spPr>
        <a:xfrm>
          <a:off x="0" y="63550"/>
          <a:ext cx="8352928" cy="12557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Стратегия социально- экономического развития муниципального образования городского округа «Ухта» на период до 2020 года.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98" y="124848"/>
        <a:ext cx="8230332" cy="1133106"/>
      </dsp:txXfrm>
    </dsp:sp>
    <dsp:sp modelId="{1E358347-8C69-4886-A9E4-BEA464B3D3C4}">
      <dsp:nvSpPr>
        <dsp:cNvPr id="0" name=""/>
        <dsp:cNvSpPr/>
      </dsp:nvSpPr>
      <dsp:spPr>
        <a:xfrm>
          <a:off x="0" y="1388372"/>
          <a:ext cx="8352928" cy="12557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Программа «Развитие образования на 2014-2020 годы»;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98" y="1449670"/>
        <a:ext cx="8230332" cy="1133106"/>
      </dsp:txXfrm>
    </dsp:sp>
    <dsp:sp modelId="{9DC7C92A-C538-4BF6-A0A3-1EF35658239A}">
      <dsp:nvSpPr>
        <dsp:cNvPr id="0" name=""/>
        <dsp:cNvSpPr/>
      </dsp:nvSpPr>
      <dsp:spPr>
        <a:xfrm>
          <a:off x="0" y="2713195"/>
          <a:ext cx="8352928" cy="12557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-«Дорожная карта» (Изменения в отрасли «Образование» на территории  МОГО «Ухта», направленные на повышение  эффективности образования и науки).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98" y="2774493"/>
        <a:ext cx="8230332" cy="11331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5BDC2-9174-47FF-8F4E-B79FA73EC062}">
      <dsp:nvSpPr>
        <dsp:cNvPr id="0" name=""/>
        <dsp:cNvSpPr/>
      </dsp:nvSpPr>
      <dsp:spPr>
        <a:xfrm>
          <a:off x="2859397" y="53377"/>
          <a:ext cx="2562125" cy="2562125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ГОУДПО «КРИРО» г. Сыктывкар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1014" y="501749"/>
        <a:ext cx="1878891" cy="1152956"/>
      </dsp:txXfrm>
    </dsp:sp>
    <dsp:sp modelId="{0F5A5A65-DDFF-48C3-9038-3E5C4F585969}">
      <dsp:nvSpPr>
        <dsp:cNvPr id="0" name=""/>
        <dsp:cNvSpPr/>
      </dsp:nvSpPr>
      <dsp:spPr>
        <a:xfrm>
          <a:off x="3783897" y="1654705"/>
          <a:ext cx="2562125" cy="2562125"/>
        </a:xfrm>
        <a:prstGeom prst="ellipse">
          <a:avLst/>
        </a:prstGeom>
        <a:solidFill>
          <a:schemeClr val="accent6">
            <a:shade val="80000"/>
            <a:alpha val="50000"/>
            <a:hueOff val="-35"/>
            <a:satOff val="6618"/>
            <a:lumOff val="2655"/>
            <a:alphaOff val="1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«АПК и ППРО» г. Москва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7480" y="2316588"/>
        <a:ext cx="1537275" cy="1409168"/>
      </dsp:txXfrm>
    </dsp:sp>
    <dsp:sp modelId="{2052253F-10E6-4F23-AAAF-A0CE480CBADC}">
      <dsp:nvSpPr>
        <dsp:cNvPr id="0" name=""/>
        <dsp:cNvSpPr/>
      </dsp:nvSpPr>
      <dsp:spPr>
        <a:xfrm>
          <a:off x="1934897" y="1654705"/>
          <a:ext cx="2562125" cy="2562125"/>
        </a:xfrm>
        <a:prstGeom prst="ellipse">
          <a:avLst/>
        </a:prstGeom>
        <a:solidFill>
          <a:schemeClr val="accent6">
            <a:shade val="80000"/>
            <a:alpha val="50000"/>
            <a:hueOff val="-70"/>
            <a:satOff val="13235"/>
            <a:lumOff val="5311"/>
            <a:alphaOff val="3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СГУ (КГПИ) г. Сыктывкар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6163" y="2316588"/>
        <a:ext cx="1537275" cy="140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C7027-E18E-4443-97E7-82C6B3AA532B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65D5B-60C2-436E-8987-88EA11C6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5D5B-60C2-436E-8987-88EA11C673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3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B5EFAF-61CE-4A77-952A-EF498FE5540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F8B7C9-80D1-4D4F-804A-45C777A1E3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.flamber.ru/files/st1/1308891340/1308892356_f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1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4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5.xml"/><Relationship Id="rId7" Type="http://schemas.openxmlformats.org/officeDocument/2006/relationships/image" Target="../media/image4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6.xml"/><Relationship Id="rId7" Type="http://schemas.openxmlformats.org/officeDocument/2006/relationships/image" Target="../media/image4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9.xml"/><Relationship Id="rId7" Type="http://schemas.openxmlformats.org/officeDocument/2006/relationships/image" Target="../media/image4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30.xml"/><Relationship Id="rId7" Type="http://schemas.openxmlformats.org/officeDocument/2006/relationships/image" Target="../media/image4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31.xml"/><Relationship Id="rId7" Type="http://schemas.openxmlformats.org/officeDocument/2006/relationships/image" Target="../media/image4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4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3.xml"/><Relationship Id="rId7" Type="http://schemas.openxmlformats.org/officeDocument/2006/relationships/image" Target="../media/image4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Relationship Id="rId9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34.xml"/><Relationship Id="rId7" Type="http://schemas.openxmlformats.org/officeDocument/2006/relationships/image" Target="../media/image4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4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36.xml"/><Relationship Id="rId7" Type="http://schemas.openxmlformats.org/officeDocument/2006/relationships/image" Target="../media/image4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4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4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4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28.jpe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4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4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4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4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64" y="260648"/>
            <a:ext cx="7968885" cy="7020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Республиканская научно-практическая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конференция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871" y="2013368"/>
            <a:ext cx="828447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"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Реализация ФГОС как механизм инновационного развития образовательной организации и профессионального развития педагога"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7" name="Picture 3" descr="C:\Users\112\Desktop\Администрация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375510" cy="277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260056" y="6345324"/>
            <a:ext cx="2752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 – 9 </a:t>
            </a:r>
            <a:r>
              <a:rPr lang="ru-RU" sz="15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декабря 2015</a:t>
            </a:r>
          </a:p>
          <a:p>
            <a:pPr algn="ctr"/>
            <a:r>
              <a:rPr lang="ru-RU" sz="15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</a:t>
            </a:r>
            <a:r>
              <a:rPr lang="ru-RU" sz="15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.Ухта</a:t>
            </a:r>
            <a:endParaRPr lang="ru-RU" sz="15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4" y="764704"/>
            <a:ext cx="17621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10464"/>
            <a:ext cx="8928992" cy="1818536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на\Downloads\fgos_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48" y="227408"/>
            <a:ext cx="4850292" cy="1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2327889"/>
              </p:ext>
            </p:extLst>
          </p:nvPr>
        </p:nvGraphicFramePr>
        <p:xfrm>
          <a:off x="1512168" y="1381224"/>
          <a:ext cx="882047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69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37928"/>
            <a:ext cx="7838257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ОУ к введению ФГОС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6178774"/>
              </p:ext>
            </p:extLst>
          </p:nvPr>
        </p:nvGraphicFramePr>
        <p:xfrm>
          <a:off x="382658" y="2708920"/>
          <a:ext cx="8280920" cy="376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Анна\Downloads\fgos_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72" y="116632"/>
            <a:ext cx="4850292" cy="1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</a:t>
            </a:r>
            <a:r>
              <a:rPr lang="ru-RU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правовые </a:t>
            </a:r>
            <a:r>
              <a:rPr lang="ru-RU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акты, разработанные на уровне муниципалитета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4549152"/>
              </p:ext>
            </p:extLst>
          </p:nvPr>
        </p:nvGraphicFramePr>
        <p:xfrm>
          <a:off x="323528" y="1484784"/>
          <a:ext cx="83529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0" y="793400"/>
            <a:ext cx="7956376" cy="475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курсовой подготовки и переподготовки кадров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8648166"/>
              </p:ext>
            </p:extLst>
          </p:nvPr>
        </p:nvGraphicFramePr>
        <p:xfrm>
          <a:off x="467544" y="1391038"/>
          <a:ext cx="8280920" cy="427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725705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на территории МОГО «Ухта»  на 2014-2020г»</a:t>
            </a:r>
          </a:p>
        </p:txBody>
      </p:sp>
      <p:pic>
        <p:nvPicPr>
          <p:cNvPr id="6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и организационные условия: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274760"/>
            <a:ext cx="8136904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01.09.2015г. 100% учителей начальных классов, педагогов, работающих в 5 классах прошли обучение на курсах повышения квалификации.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нна\Downloads\fgos_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72" y="116632"/>
            <a:ext cx="4850292" cy="1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195005"/>
            <a:ext cx="69131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20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696744" cy="864096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 обучение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644670"/>
              </p:ext>
            </p:extLst>
          </p:nvPr>
        </p:nvGraphicFramePr>
        <p:xfrm>
          <a:off x="539552" y="1196752"/>
          <a:ext cx="8208912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458635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«УТЛ», МОУ «ГПЛ», МОУ «СОШ № 10» практикуют проведение корпоративных курсов повышения квалификации для своих педагогических коллективов.</a:t>
            </a:r>
          </a:p>
        </p:txBody>
      </p:sp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80728"/>
            <a:ext cx="662473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b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 к введению 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ФГОС:</a:t>
            </a:r>
            <a:b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380230"/>
              </p:ext>
            </p:extLst>
          </p:nvPr>
        </p:nvGraphicFramePr>
        <p:xfrm>
          <a:off x="899592" y="2204864"/>
          <a:ext cx="75608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на\Downloads\fgos_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275856" cy="10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2420888"/>
            <a:ext cx="8064896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методической службы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г.Ухты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«Информационно-методический центр с сетевой моделью организации»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8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8918227"/>
              </p:ext>
            </p:extLst>
          </p:nvPr>
        </p:nvGraphicFramePr>
        <p:xfrm>
          <a:off x="755576" y="764704"/>
          <a:ext cx="7461448" cy="456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5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Сервисные  методические услуги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7698944"/>
              </p:ext>
            </p:extLst>
          </p:nvPr>
        </p:nvGraphicFramePr>
        <p:xfrm>
          <a:off x="179512" y="836712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ртинка 166 из 907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343593"/>
            <a:ext cx="43963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МОГО «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Ухта»</a:t>
            </a:r>
          </a:p>
        </p:txBody>
      </p:sp>
    </p:spTree>
    <p:extLst>
      <p:ext uri="{BB962C8B-B14F-4D97-AF65-F5344CB8AC3E}">
        <p14:creationId xmlns:p14="http://schemas.microsoft.com/office/powerpoint/2010/main" val="10208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4046099"/>
              </p:ext>
            </p:extLst>
          </p:nvPr>
        </p:nvGraphicFramePr>
        <p:xfrm>
          <a:off x="683568" y="1682472"/>
          <a:ext cx="7992888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Анна\Downloads\fgos_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275856" cy="10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8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0626210"/>
              </p:ext>
            </p:extLst>
          </p:nvPr>
        </p:nvGraphicFramePr>
        <p:xfrm>
          <a:off x="467544" y="944946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на\Downloads\fgos_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915816" cy="9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0110262"/>
              </p:ext>
            </p:extLst>
          </p:nvPr>
        </p:nvGraphicFramePr>
        <p:xfrm>
          <a:off x="827584" y="1338446"/>
          <a:ext cx="7539136" cy="475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476672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радиционные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инновационные формы представления опыта: </a:t>
            </a:r>
          </a:p>
        </p:txBody>
      </p:sp>
    </p:spTree>
    <p:extLst>
      <p:ext uri="{BB962C8B-B14F-4D97-AF65-F5344CB8AC3E}">
        <p14:creationId xmlns:p14="http://schemas.microsoft.com/office/powerpoint/2010/main" val="32914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9677030"/>
              </p:ext>
            </p:extLst>
          </p:nvPr>
        </p:nvGraphicFramePr>
        <p:xfrm>
          <a:off x="179512" y="188640"/>
          <a:ext cx="8712968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5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8404324"/>
              </p:ext>
            </p:extLst>
          </p:nvPr>
        </p:nvGraphicFramePr>
        <p:xfrm>
          <a:off x="899592" y="731520"/>
          <a:ext cx="7533456" cy="52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2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7952671" cy="720080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Практико-ориентированных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 на базе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4199152"/>
              </p:ext>
            </p:extLst>
          </p:nvPr>
        </p:nvGraphicFramePr>
        <p:xfrm>
          <a:off x="611560" y="836712"/>
          <a:ext cx="80648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G:\Презентация НАБ\DSC_44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6"/>
          <a:stretch/>
        </p:blipFill>
        <p:spPr bwMode="auto">
          <a:xfrm>
            <a:off x="5328592" y="4271713"/>
            <a:ext cx="3851920" cy="35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Презентация НАБ\д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090"/>
            <a:ext cx="5328592" cy="29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4642459"/>
              </p:ext>
            </p:extLst>
          </p:nvPr>
        </p:nvGraphicFramePr>
        <p:xfrm>
          <a:off x="251520" y="102714"/>
          <a:ext cx="8640960" cy="675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84336"/>
            <a:ext cx="8136904" cy="641008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Ухтинский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технический лицей им. Г.В.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Рассохина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8935673"/>
              </p:ext>
            </p:extLst>
          </p:nvPr>
        </p:nvGraphicFramePr>
        <p:xfrm>
          <a:off x="611559" y="2708920"/>
          <a:ext cx="792106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:\Презентация НАБ\a_7b5d418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9"/>
          <a:stretch/>
        </p:blipFill>
        <p:spPr bwMode="auto">
          <a:xfrm>
            <a:off x="4572092" y="458670"/>
            <a:ext cx="3960533" cy="249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резентация НАБ\logo_ut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714"/>
            <a:ext cx="1343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412776"/>
            <a:ext cx="4392488" cy="576064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</a:t>
            </a:r>
            <a: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  <a:br>
              <a:rPr lang="ru-RU" sz="2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лицей</a:t>
            </a:r>
            <a: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2994341"/>
              </p:ext>
            </p:extLst>
          </p:nvPr>
        </p:nvGraphicFramePr>
        <p:xfrm>
          <a:off x="68596" y="3416806"/>
          <a:ext cx="8658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274" y="5589240"/>
            <a:ext cx="853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на базе лицея в рамках реализации проекта «Профессия – учитель» открыт педагогический класс</a:t>
            </a:r>
          </a:p>
        </p:txBody>
      </p:sp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Презентация НАБ\gp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" y="44624"/>
            <a:ext cx="4863444" cy="338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6805206"/>
              </p:ext>
            </p:extLst>
          </p:nvPr>
        </p:nvGraphicFramePr>
        <p:xfrm>
          <a:off x="755576" y="548680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5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на\Downloads\3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71400"/>
            <a:ext cx="12248536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0422" y="19472"/>
            <a:ext cx="8438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МОГО «Ухта»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120 515 человек,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 том числе 2,2% - сельское население. 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52400" dist="38100" dir="2700000" sx="110000" sy="110000" algn="tl">
                  <a:schemeClr val="tx1">
                    <a:alpha val="43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62" y="850469"/>
            <a:ext cx="8905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учреждений: </a:t>
            </a: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 том числе:  6 ОУ в сельской местности;</a:t>
            </a: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13 ОУ в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52400" dist="38100" dir="2700000" sx="110000" sy="11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3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2467472"/>
              </p:ext>
            </p:extLst>
          </p:nvPr>
        </p:nvGraphicFramePr>
        <p:xfrm>
          <a:off x="467544" y="404664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2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777317"/>
            <a:ext cx="4392488" cy="63545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иностранных языков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308618"/>
              </p:ext>
            </p:extLst>
          </p:nvPr>
        </p:nvGraphicFramePr>
        <p:xfrm>
          <a:off x="251519" y="2420888"/>
          <a:ext cx="871296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613524.vk.me/v613524995/1a327/rN_tOHa3Na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286"/>
            <a:ext cx="3024336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9776"/>
            <a:ext cx="691276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10»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57745"/>
            <a:ext cx="798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школа естественно - научного направления как центр сетевого взаимодействия в системе  образования на муниципальном уровне»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0121426"/>
              </p:ext>
            </p:extLst>
          </p:nvPr>
        </p:nvGraphicFramePr>
        <p:xfrm>
          <a:off x="5580112" y="1865927"/>
          <a:ext cx="3366120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uhta.3goroda.ru/uploads/uhta-gallery/image-1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" y="1844824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85257" y="980728"/>
            <a:ext cx="7128792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обучающимися с ограниченными возможностями здоровья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9776"/>
            <a:ext cx="69127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2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16»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8744950"/>
              </p:ext>
            </p:extLst>
          </p:nvPr>
        </p:nvGraphicFramePr>
        <p:xfrm>
          <a:off x="467544" y="1707773"/>
          <a:ext cx="8065082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54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462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инновационной деятельности ресурсных центров обобщался на республиканском и всероссийском уровнях через: публикации в профессиональных периодических изданиях, участие в республиканских и всероссийских мероприятиях: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2219595"/>
              </p:ext>
            </p:extLst>
          </p:nvPr>
        </p:nvGraphicFramePr>
        <p:xfrm>
          <a:off x="251520" y="1484784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6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62264"/>
            <a:ext cx="89644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«Будущее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в руках молодого поколения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– будущий педагог!»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езентация НАБ\DSC07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771" y="260649"/>
            <a:ext cx="13785531" cy="42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0215152"/>
              </p:ext>
            </p:extLst>
          </p:nvPr>
        </p:nvGraphicFramePr>
        <p:xfrm>
          <a:off x="323528" y="5403854"/>
          <a:ext cx="842493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edu.mouhta.ru/imc/UGTU/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edu.mouhta.ru/imc/UGTU/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5303050" cy="298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54" y="5949280"/>
            <a:ext cx="6739150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классы:</a:t>
            </a:r>
            <a:r>
              <a:rPr lang="ru-RU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edu.mouhta.ru/imc/%D0%9F%D1%80%D0%B0%D0%B7%D0%B4%D0%BD%D0%B8%D0%BA%D0%B8/%D0%9F%D0%B5%D0%B4%D0%BA%D0%BB%D0%B0%D1%81%D1%81/DSC0058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14"/>
            <a:ext cx="6474946" cy="34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 descr="http://www.gazprom.ru/f/posts/66/871263/gazprom-ukhta-new-class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56905"/>
            <a:ext cx="7265730" cy="31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5097978"/>
              </p:ext>
            </p:extLst>
          </p:nvPr>
        </p:nvGraphicFramePr>
        <p:xfrm>
          <a:off x="611560" y="1250424"/>
          <a:ext cx="7776864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на\Downloads\fgos_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275856" cy="10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055328" cy="6480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введению ФГОС ДО в Республике Коми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7067034"/>
              </p:ext>
            </p:extLst>
          </p:nvPr>
        </p:nvGraphicFramePr>
        <p:xfrm>
          <a:off x="539552" y="2186528"/>
          <a:ext cx="7993074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на\Downloads\fgos_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275856" cy="10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21325097"/>
              </p:ext>
            </p:extLst>
          </p:nvPr>
        </p:nvGraphicFramePr>
        <p:xfrm>
          <a:off x="251520" y="3273946"/>
          <a:ext cx="8712968" cy="358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Obr10\Desktop\фото для презентации по реал-и программы март 2015 - новые места\мук - мдоу50\мук-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1" b="28047"/>
          <a:stretch/>
        </p:blipFill>
        <p:spPr bwMode="auto">
          <a:xfrm>
            <a:off x="0" y="2376"/>
            <a:ext cx="9144000" cy="26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268975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01.09.2015  года в 47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– 7767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83377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МОГО «Ухта»: </a:t>
            </a:r>
          </a:p>
        </p:txBody>
      </p:sp>
      <p:pic>
        <p:nvPicPr>
          <p:cNvPr id="8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64" y="4462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69776"/>
            <a:ext cx="838842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ДОУ: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3520980"/>
              </p:ext>
            </p:extLst>
          </p:nvPr>
        </p:nvGraphicFramePr>
        <p:xfrm>
          <a:off x="395536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2334310"/>
              </p:ext>
            </p:extLst>
          </p:nvPr>
        </p:nvGraphicFramePr>
        <p:xfrm>
          <a:off x="395536" y="2348880"/>
          <a:ext cx="813709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41496" r="-3940" b="-8839"/>
          <a:stretch/>
        </p:blipFill>
        <p:spPr bwMode="auto">
          <a:xfrm>
            <a:off x="251519" y="260648"/>
            <a:ext cx="3744417" cy="25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26866"/>
            <a:ext cx="3672408" cy="24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3494937"/>
              </p:ext>
            </p:extLst>
          </p:nvPr>
        </p:nvGraphicFramePr>
        <p:xfrm>
          <a:off x="323528" y="260648"/>
          <a:ext cx="774948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782847" cy="388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4481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муниципального ресурсного центра позволит: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1097625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05880"/>
            <a:ext cx="835311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воспитания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введения ФГОС: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8514458"/>
              </p:ext>
            </p:extLst>
          </p:nvPr>
        </p:nvGraphicFramePr>
        <p:xfrm>
          <a:off x="1115616" y="1700808"/>
          <a:ext cx="727280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на\Downloads\fgos_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14"/>
            <a:ext cx="2425146" cy="8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344816" cy="1143000"/>
          </a:xfrm>
        </p:spPr>
        <p:txBody>
          <a:bodyPr/>
          <a:lstStyle/>
          <a:p>
            <a:pPr algn="just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Единые направления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 планировании воспитательной работы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6356829"/>
              </p:ext>
            </p:extLst>
          </p:nvPr>
        </p:nvGraphicFramePr>
        <p:xfrm>
          <a:off x="1115616" y="1484784"/>
          <a:ext cx="64008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353114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238430"/>
              </p:ext>
            </p:extLst>
          </p:nvPr>
        </p:nvGraphicFramePr>
        <p:xfrm>
          <a:off x="827584" y="1019552"/>
          <a:ext cx="7173416" cy="485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9025"/>
            <a:ext cx="756084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sz="2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как </a:t>
            </a:r>
            <a:r>
              <a:rPr lang="ru-RU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вектор стратегии воспитания.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1809527"/>
              </p:ext>
            </p:extLst>
          </p:nvPr>
        </p:nvGraphicFramePr>
        <p:xfrm>
          <a:off x="1043608" y="1488132"/>
          <a:ext cx="6985148" cy="417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7451968"/>
              </p:ext>
            </p:extLst>
          </p:nvPr>
        </p:nvGraphicFramePr>
        <p:xfrm>
          <a:off x="224125" y="3956000"/>
          <a:ext cx="871150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315347" y="3789040"/>
            <a:ext cx="8424936" cy="3474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Презентация НАБ\DSC091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8" y="201718"/>
            <a:ext cx="4310835" cy="37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5486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«Робототехника»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за </a:t>
            </a:r>
            <a:r>
              <a:rPr lang="ru-RU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года: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3869215"/>
              </p:ext>
            </p:extLst>
          </p:nvPr>
        </p:nvGraphicFramePr>
        <p:xfrm>
          <a:off x="1187624" y="1412776"/>
          <a:ext cx="70567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ownloads\shkola_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11817" r="1820" b="29207"/>
          <a:stretch/>
        </p:blipFill>
        <p:spPr bwMode="auto">
          <a:xfrm>
            <a:off x="0" y="11123"/>
            <a:ext cx="9144000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3962234"/>
              </p:ext>
            </p:extLst>
          </p:nvPr>
        </p:nvGraphicFramePr>
        <p:xfrm>
          <a:off x="143508" y="3178854"/>
          <a:ext cx="8856984" cy="356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64803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образования: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036496" cy="4680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в 27  образовательных учреждениях  на 01.09.2014г.- 12 465 учащихся.</a:t>
            </a:r>
          </a:p>
        </p:txBody>
      </p:sp>
      <p:pic>
        <p:nvPicPr>
          <p:cNvPr id="6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609447"/>
              </p:ext>
            </p:extLst>
          </p:nvPr>
        </p:nvGraphicFramePr>
        <p:xfrm>
          <a:off x="179512" y="188640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126481"/>
              </p:ext>
            </p:extLst>
          </p:nvPr>
        </p:nvGraphicFramePr>
        <p:xfrm>
          <a:off x="611560" y="260648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7525342"/>
              </p:ext>
            </p:extLst>
          </p:nvPr>
        </p:nvGraphicFramePr>
        <p:xfrm>
          <a:off x="1143000" y="1379592"/>
          <a:ext cx="6741368" cy="406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467380"/>
            <a:ext cx="48648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проблемы по:</a:t>
            </a:r>
            <a:endParaRPr lang="ru-RU" sz="3000" dirty="0"/>
          </a:p>
        </p:txBody>
      </p:sp>
      <p:pic>
        <p:nvPicPr>
          <p:cNvPr id="6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102714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3349459"/>
              </p:ext>
            </p:extLst>
          </p:nvPr>
        </p:nvGraphicFramePr>
        <p:xfrm>
          <a:off x="107504" y="116632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5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0693076"/>
              </p:ext>
            </p:extLst>
          </p:nvPr>
        </p:nvGraphicFramePr>
        <p:xfrm>
          <a:off x="395536" y="834970"/>
          <a:ext cx="8352928" cy="547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2015-2016 учебном году при введении ФГОС ООО необходимо решить следующие системные задачи: </a:t>
            </a:r>
          </a:p>
        </p:txBody>
      </p:sp>
    </p:spTree>
    <p:extLst>
      <p:ext uri="{BB962C8B-B14F-4D97-AF65-F5344CB8AC3E}">
        <p14:creationId xmlns:p14="http://schemas.microsoft.com/office/powerpoint/2010/main" val="28624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112\Desktop\Администрация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375510" cy="277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0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64" y="260648"/>
            <a:ext cx="7968885" cy="7020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Республиканская научно-практическая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конференция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871" y="2013368"/>
            <a:ext cx="828447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"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Реализация ФГОС как механизм инновационного развития образовательной организации и профессионального развития педагога"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7" name="Picture 3" descr="C:\Users\112\Desktop\Администрация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375510" cy="277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260056" y="6345324"/>
            <a:ext cx="2752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 – 9 </a:t>
            </a:r>
            <a:r>
              <a:rPr lang="ru-RU" sz="15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декабря 2015</a:t>
            </a:r>
          </a:p>
          <a:p>
            <a:pPr algn="ctr"/>
            <a:r>
              <a:rPr lang="ru-RU" sz="15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</a:t>
            </a:r>
            <a:r>
              <a:rPr lang="ru-RU" sz="15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.Ухта</a:t>
            </a:r>
            <a:endParaRPr lang="ru-RU" sz="15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4" y="764704"/>
            <a:ext cx="17621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20613902"/>
              </p:ext>
            </p:extLst>
          </p:nvPr>
        </p:nvGraphicFramePr>
        <p:xfrm>
          <a:off x="107504" y="5589240"/>
          <a:ext cx="8888775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C:\Users\Анна\Downloads\6167788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0807"/>
            <a:ext cx="24669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Презентация НАБ\ЦЮ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34156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на\Downloads\102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4" t="21649" r="25053" b="-21649"/>
          <a:stretch/>
        </p:blipFill>
        <p:spPr bwMode="auto">
          <a:xfrm>
            <a:off x="3851920" y="2564904"/>
            <a:ext cx="52835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9662" y="113753"/>
            <a:ext cx="49764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 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236" cy="7850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задачи развития страны, республики, города определены в главных  документах: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3173169"/>
              </p:ext>
            </p:extLst>
          </p:nvPr>
        </p:nvGraphicFramePr>
        <p:xfrm>
          <a:off x="107504" y="764704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64" y="260648"/>
            <a:ext cx="7968885" cy="7020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Республиканская научно-практическая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конференция </a:t>
            </a:r>
          </a:p>
        </p:txBody>
      </p:sp>
      <p:pic>
        <p:nvPicPr>
          <p:cNvPr id="1027" name="Picture 3" descr="C:\Users\112\Desktop\Администрация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375510" cy="277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260056" y="6345324"/>
            <a:ext cx="2752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 – 9 </a:t>
            </a:r>
            <a:r>
              <a:rPr lang="ru-RU" sz="15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декабря 2015</a:t>
            </a:r>
          </a:p>
          <a:p>
            <a:pPr algn="ctr"/>
            <a:r>
              <a:rPr lang="ru-RU" sz="15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</a:t>
            </a:r>
            <a:r>
              <a:rPr lang="ru-RU" sz="15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.Ухта</a:t>
            </a:r>
            <a:endParaRPr lang="ru-RU" sz="15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4" y="764704"/>
            <a:ext cx="17621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925960"/>
            <a:ext cx="79208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как стратегический ресурс инновационного развития МОГО «Ухта»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97768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как стратегический ресурс инновационного развития МОГО «Ухта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4912165"/>
              </p:ext>
            </p:extLst>
          </p:nvPr>
        </p:nvGraphicFramePr>
        <p:xfrm>
          <a:off x="395536" y="1412776"/>
          <a:ext cx="82809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abali.ru/wp-content/uploads/2012/04/gerb_goroda_uht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80977"/>
            <a:ext cx="1007740" cy="1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999</TotalTime>
  <Words>3275</Words>
  <Application>Microsoft Office PowerPoint</Application>
  <PresentationFormat>Экран (4:3)</PresentationFormat>
  <Paragraphs>254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Воздушный поток</vt:lpstr>
      <vt:lpstr>"Реализация ФГОС как механизм инновационного развития образовательной организации и профессионального развития педагога" </vt:lpstr>
      <vt:lpstr>Презентация PowerPoint</vt:lpstr>
      <vt:lpstr>Презентация PowerPoint</vt:lpstr>
      <vt:lpstr>Презентация PowerPoint</vt:lpstr>
      <vt:lpstr>Количество обучающихся в 27  образовательных учреждениях  на 01.09.2014г.- 12 465 учащихся.</vt:lpstr>
      <vt:lpstr>Презентация PowerPoint</vt:lpstr>
      <vt:lpstr>Стратегические задачи развития страны, республики, города определены в главных  документах:</vt:lpstr>
      <vt:lpstr>Презентация PowerPoint</vt:lpstr>
      <vt:lpstr>«Образование как стратегический ресурс инновационного развития МОГО «Ухта»</vt:lpstr>
      <vt:lpstr>Презентация PowerPoint</vt:lpstr>
      <vt:lpstr>Требования готовности ОУ к введению ФГОС</vt:lpstr>
      <vt:lpstr>Нормативно – правовые акты, разработанные на уровне муниципалитета</vt:lpstr>
      <vt:lpstr>Организация курсовой подготовки и переподготовки кадров</vt:lpstr>
      <vt:lpstr>Презентация PowerPoint</vt:lpstr>
      <vt:lpstr>Дистанционное  обучение</vt:lpstr>
      <vt:lpstr>Анализ результатов мониторинга готовности ОО к введению ФГОС:   </vt:lpstr>
      <vt:lpstr>Модель организации методической службы г.Ухты «Информационно-методический центр с сетевой моделью организации»</vt:lpstr>
      <vt:lpstr>Презентация PowerPoint</vt:lpstr>
      <vt:lpstr>Сервисные  методические услуги: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Практико-ориентированных семинаров на базе ОО</vt:lpstr>
      <vt:lpstr>Презентация PowerPoint</vt:lpstr>
      <vt:lpstr>«Ухтинский технический лицей им. Г.В. Рассохина»</vt:lpstr>
      <vt:lpstr>«Гуманитарно – педагогический лицей» </vt:lpstr>
      <vt:lpstr>Презентация PowerPoint</vt:lpstr>
      <vt:lpstr>Презентация PowerPoint</vt:lpstr>
      <vt:lpstr>«Гимназия иностранных языков»</vt:lpstr>
      <vt:lpstr>«Средняя общеобразовательная школа № 10»</vt:lpstr>
      <vt:lpstr>Презентация PowerPoint</vt:lpstr>
      <vt:lpstr>Презентация PowerPoint</vt:lpstr>
      <vt:lpstr>«Будущее региона в руках молодого поколения» « Я – будущий педагог!»</vt:lpstr>
      <vt:lpstr>Презентация PowerPoint</vt:lpstr>
      <vt:lpstr>Профильные классы: </vt:lpstr>
      <vt:lpstr>Презентация PowerPoint</vt:lpstr>
      <vt:lpstr>Готовность к введению ФГОС ДО в Республике Коми</vt:lpstr>
      <vt:lpstr>Формы организации инновационной деятельности ДОУ:</vt:lpstr>
      <vt:lpstr>Презентация PowerPoint</vt:lpstr>
      <vt:lpstr>Презентация PowerPoint</vt:lpstr>
      <vt:lpstr>Открытие муниципального ресурсного центра позволит:</vt:lpstr>
      <vt:lpstr>Направления в организации воспитания в условиях введения ФГОС:</vt:lpstr>
      <vt:lpstr>Единые направления в планировании воспитательной работы по</vt:lpstr>
      <vt:lpstr>Показатели эффективности воспитательной деятельности:</vt:lpstr>
      <vt:lpstr>Дополнительное образование как важнейший вектор стратегии воспитания.</vt:lpstr>
      <vt:lpstr>Презентация PowerPoint</vt:lpstr>
      <vt:lpstr>Финансирование за 3 года: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"Реализация ФГОС как механизм инновационного развития образовательной организации и профессионального развития педагога"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"Реализация ФГОС как механизм инновационного развития образовательной организации и профессионального развития педагога"</dc:title>
  <dc:creator>112</dc:creator>
  <cp:lastModifiedBy>112</cp:lastModifiedBy>
  <cp:revision>57</cp:revision>
  <dcterms:created xsi:type="dcterms:W3CDTF">2015-12-02T12:37:51Z</dcterms:created>
  <dcterms:modified xsi:type="dcterms:W3CDTF">2015-12-23T06:43:43Z</dcterms:modified>
</cp:coreProperties>
</file>